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81" r:id="rId3"/>
    <p:sldId id="279" r:id="rId4"/>
    <p:sldId id="277" r:id="rId5"/>
    <p:sldId id="282" r:id="rId6"/>
    <p:sldId id="276" r:id="rId7"/>
    <p:sldId id="271" r:id="rId8"/>
    <p:sldId id="273" r:id="rId9"/>
    <p:sldId id="274" r:id="rId10"/>
    <p:sldId id="275" r:id="rId11"/>
    <p:sldId id="283" r:id="rId12"/>
    <p:sldId id="284" r:id="rId13"/>
    <p:sldId id="280" r:id="rId14"/>
    <p:sldId id="278" r:id="rId15"/>
    <p:sldId id="265" r:id="rId16"/>
    <p:sldId id="267" r:id="rId17"/>
    <p:sldId id="266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10" autoAdjust="0"/>
    <p:restoredTop sz="97030" autoAdjust="0"/>
  </p:normalViewPr>
  <p:slideViewPr>
    <p:cSldViewPr snapToGrid="0">
      <p:cViewPr varScale="1">
        <p:scale>
          <a:sx n="156" d="100"/>
          <a:sy n="156" d="100"/>
        </p:scale>
        <p:origin x="182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304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52FFA0-9F52-1486-EDA0-040696A5D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74C948-CFAC-4323-3914-90ADF2A0D1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1C8C8-6B47-BE43-9DD8-4A5451B45187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0AEFB-250B-C1B5-D445-0513C8D87E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62F39-B27C-1950-F571-8387A9FFCE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CF24D-8D08-704E-99A4-DE8A48199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90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9963D-83CB-4FDF-B1E1-F8F951CCC56F}" type="datetimeFigureOut">
              <a:rPr lang="en-CA" smtClean="0"/>
              <a:t>2024-12-23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AD3B-0E1F-47C9-AAFA-1C725D0A7C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796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EN-first-Fu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B6B08083-B1A4-6F6D-492C-99040C473F73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478C5058-5071-2B56-8522-2E634BF88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A9BB47B-D42B-1B52-72F4-068AC529EB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3501" y="4610755"/>
            <a:ext cx="5669280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DBE9FF4-D485-B8E8-0A70-935646C2D6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3500" y="2173054"/>
            <a:ext cx="1070793" cy="11414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A29965-3928-9F7D-2094-C0AFCD64A3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80DC5-84A5-2586-D767-6A84FA88EB4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2CED773-7BD9-9281-2719-6667231C66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3500" y="1503680"/>
            <a:ext cx="5669280" cy="202424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368000" indent="-1368000" algn="l">
              <a:lnSpc>
                <a:spcPct val="80000"/>
              </a:lnSpc>
              <a:defRPr sz="54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Choose Canada, </a:t>
            </a:r>
            <a:br>
              <a:rPr lang="en-US" dirty="0"/>
            </a:br>
            <a:r>
              <a:rPr lang="en-US" dirty="0"/>
              <a:t>for a new future.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859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EN-first-Fu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963" y="2581272"/>
            <a:ext cx="6545415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5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Choose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for a new future.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963" y="4234142"/>
            <a:ext cx="6545416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25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 descr="A yellow and white arrows&#10;&#10;Description automatically generated">
            <a:extLst>
              <a:ext uri="{FF2B5EF4-FFF2-40B4-BE49-F238E27FC236}">
                <a16:creationId xmlns:a16="http://schemas.microsoft.com/office/drawing/2014/main" id="{E787B400-9DDA-EFA8-945B-B9D6482CC9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3" y="643222"/>
            <a:ext cx="1898571" cy="13948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332285-E220-337A-9B32-120B21298B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806D0B-9188-96A6-CC5C-E0956A2E4A6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5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FR-first-Fu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963" y="2581272"/>
            <a:ext cx="6545415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5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/>
              <a:t>Choisir</a:t>
            </a:r>
            <a:r>
              <a:rPr lang="en-US" dirty="0"/>
              <a:t> le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pour un </a:t>
            </a:r>
            <a:r>
              <a:rPr lang="en-US" dirty="0" err="1">
                <a:solidFill>
                  <a:schemeClr val="accent1"/>
                </a:solidFill>
              </a:rPr>
              <a:t>nouvel</a:t>
            </a:r>
            <a:r>
              <a:rPr lang="en-US" dirty="0">
                <a:solidFill>
                  <a:schemeClr val="accent1"/>
                </a:solidFill>
              </a:rPr>
              <a:t> avenir.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963" y="4234142"/>
            <a:ext cx="6545416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25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A yellow and white arrows&#10;&#10;Description automatically generated">
            <a:extLst>
              <a:ext uri="{FF2B5EF4-FFF2-40B4-BE49-F238E27FC236}">
                <a16:creationId xmlns:a16="http://schemas.microsoft.com/office/drawing/2014/main" id="{97E13A4F-A9DE-8CF0-63E8-2D0F197F1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3" y="643222"/>
            <a:ext cx="1898571" cy="13948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44CA68-21A5-89F4-EE09-7A8E53AC3B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DAFB94-297E-9845-02F3-219D62DFEC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11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EN-first-Set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963" y="2581272"/>
            <a:ext cx="6545415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5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Choose Canada.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Settle, work, thrive.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963" y="4234142"/>
            <a:ext cx="6545416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25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5" name="Picture 4" descr="A yellow and white arrows&#10;&#10;Description automatically generated">
            <a:extLst>
              <a:ext uri="{FF2B5EF4-FFF2-40B4-BE49-F238E27FC236}">
                <a16:creationId xmlns:a16="http://schemas.microsoft.com/office/drawing/2014/main" id="{E787B400-9DDA-EFA8-945B-B9D6482CC9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3" y="643222"/>
            <a:ext cx="1898571" cy="13948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3332285-E220-337A-9B32-120B21298B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806D0B-9188-96A6-CC5C-E0956A2E4A6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44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FR-first-Set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28963" y="2581272"/>
            <a:ext cx="6545415" cy="15886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4500" b="1" i="0">
                <a:solidFill>
                  <a:schemeClr val="tx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/>
              <a:t>Choisir</a:t>
            </a:r>
            <a:r>
              <a:rPr lang="en-US" dirty="0"/>
              <a:t> le Canada.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</a:rPr>
              <a:t>S’installer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travailler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s’épanouir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963" y="4234142"/>
            <a:ext cx="6545416" cy="109021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2250" b="1" i="0">
                <a:solidFill>
                  <a:schemeClr val="accent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22F11-75BC-3376-5829-6950FDFB7D4D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A yellow and white arrows&#10;&#10;Description automatically generated">
            <a:extLst>
              <a:ext uri="{FF2B5EF4-FFF2-40B4-BE49-F238E27FC236}">
                <a16:creationId xmlns:a16="http://schemas.microsoft.com/office/drawing/2014/main" id="{97E13A4F-A9DE-8CF0-63E8-2D0F197F1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3" y="643222"/>
            <a:ext cx="1898571" cy="13948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E44CA68-21A5-89F4-EE09-7A8E53AC3B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DAFB94-297E-9845-02F3-219D62DFEC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3530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4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6AB99AE5-16A6-2642-C0B4-5B93701ECB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485915"/>
            <a:ext cx="5306842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A3F51C1-0B52-3745-AD86-9E17E5A493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917" y="571500"/>
            <a:ext cx="530731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accent2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A66E5717-3205-29DD-77AA-2AC7B54602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08396" y="1476375"/>
            <a:ext cx="4636948" cy="5381626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2349662 w 4332287"/>
              <a:gd name="connsiteY5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2349662 w 4332287"/>
              <a:gd name="connsiteY6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349662 w 4332287"/>
              <a:gd name="connsiteY7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033943 w 4332287"/>
              <a:gd name="connsiteY7" fmla="*/ 532947 h 4001418"/>
              <a:gd name="connsiteX8" fmla="*/ 2349662 w 4332287"/>
              <a:gd name="connsiteY8" fmla="*/ 2967 h 4001418"/>
              <a:gd name="connsiteX0" fmla="*/ 2349662 w 4332287"/>
              <a:gd name="connsiteY0" fmla="*/ 2967 h 4001418"/>
              <a:gd name="connsiteX1" fmla="*/ 3396183 w 4332287"/>
              <a:gd name="connsiteY1" fmla="*/ 1698 h 4001418"/>
              <a:gd name="connsiteX2" fmla="*/ 4332287 w 4332287"/>
              <a:gd name="connsiteY2" fmla="*/ 0 h 4001418"/>
              <a:gd name="connsiteX3" fmla="*/ 4332287 w 4332287"/>
              <a:gd name="connsiteY3" fmla="*/ 4001418 h 4001418"/>
              <a:gd name="connsiteX4" fmla="*/ 0 w 4332287"/>
              <a:gd name="connsiteY4" fmla="*/ 4001418 h 4001418"/>
              <a:gd name="connsiteX5" fmla="*/ 1940798 w 4332287"/>
              <a:gd name="connsiteY5" fmla="*/ 691142 h 4001418"/>
              <a:gd name="connsiteX6" fmla="*/ 1994357 w 4332287"/>
              <a:gd name="connsiteY6" fmla="*/ 596697 h 4001418"/>
              <a:gd name="connsiteX7" fmla="*/ 2033943 w 4332287"/>
              <a:gd name="connsiteY7" fmla="*/ 532947 h 4001418"/>
              <a:gd name="connsiteX8" fmla="*/ 2057229 w 4332287"/>
              <a:gd name="connsiteY8" fmla="*/ 488086 h 4001418"/>
              <a:gd name="connsiteX9" fmla="*/ 2349662 w 4332287"/>
              <a:gd name="connsiteY9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396183 w 4332287"/>
              <a:gd name="connsiteY2" fmla="*/ 1698 h 4001418"/>
              <a:gd name="connsiteX3" fmla="*/ 4332287 w 4332287"/>
              <a:gd name="connsiteY3" fmla="*/ 0 h 4001418"/>
              <a:gd name="connsiteX4" fmla="*/ 4332287 w 4332287"/>
              <a:gd name="connsiteY4" fmla="*/ 4001418 h 4001418"/>
              <a:gd name="connsiteX5" fmla="*/ 0 w 4332287"/>
              <a:gd name="connsiteY5" fmla="*/ 4001418 h 4001418"/>
              <a:gd name="connsiteX6" fmla="*/ 1940798 w 4332287"/>
              <a:gd name="connsiteY6" fmla="*/ 691142 h 4001418"/>
              <a:gd name="connsiteX7" fmla="*/ 1994357 w 4332287"/>
              <a:gd name="connsiteY7" fmla="*/ 596697 h 4001418"/>
              <a:gd name="connsiteX8" fmla="*/ 2033943 w 4332287"/>
              <a:gd name="connsiteY8" fmla="*/ 532947 h 4001418"/>
              <a:gd name="connsiteX9" fmla="*/ 2057229 w 4332287"/>
              <a:gd name="connsiteY9" fmla="*/ 488086 h 4001418"/>
              <a:gd name="connsiteX10" fmla="*/ 2349662 w 4332287"/>
              <a:gd name="connsiteY10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174965 w 4332287"/>
              <a:gd name="connsiteY2" fmla="*/ 1698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2349662 w 4332287"/>
              <a:gd name="connsiteY0" fmla="*/ 2967 h 4001418"/>
              <a:gd name="connsiteX1" fmla="*/ 3137707 w 4332287"/>
              <a:gd name="connsiteY1" fmla="*/ 1698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2349662 w 4332287"/>
              <a:gd name="connsiteY0" fmla="*/ 2967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2349662 w 4332287"/>
              <a:gd name="connsiteY11" fmla="*/ 2967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1994357 w 4332287"/>
              <a:gd name="connsiteY8" fmla="*/ 596697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33943 w 4332287"/>
              <a:gd name="connsiteY9" fmla="*/ 532947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057229 w 4332287"/>
              <a:gd name="connsiteY10" fmla="*/ 488086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3069205 w 4332287"/>
              <a:gd name="connsiteY11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758143 w 4332287"/>
              <a:gd name="connsiteY11" fmla="*/ 270864 h 4001418"/>
              <a:gd name="connsiteX12" fmla="*/ 3069205 w 4332287"/>
              <a:gd name="connsiteY12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3069205 w 4332287"/>
              <a:gd name="connsiteY12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2991004 w 4332287"/>
              <a:gd name="connsiteY12" fmla="*/ 596697 h 4001418"/>
              <a:gd name="connsiteX13" fmla="*/ 3069205 w 4332287"/>
              <a:gd name="connsiteY13" fmla="*/ 553106 h 4001418"/>
              <a:gd name="connsiteX0" fmla="*/ 3069205 w 4332287"/>
              <a:gd name="connsiteY0" fmla="*/ 553106 h 4001418"/>
              <a:gd name="connsiteX1" fmla="*/ 2828001 w 4332287"/>
              <a:gd name="connsiteY1" fmla="*/ 122114 h 4001418"/>
              <a:gd name="connsiteX2" fmla="*/ 3398512 w 4332287"/>
              <a:gd name="connsiteY2" fmla="*/ 122114 h 4001418"/>
              <a:gd name="connsiteX3" fmla="*/ 3396183 w 4332287"/>
              <a:gd name="connsiteY3" fmla="*/ 1698 h 4001418"/>
              <a:gd name="connsiteX4" fmla="*/ 4332287 w 4332287"/>
              <a:gd name="connsiteY4" fmla="*/ 0 h 4001418"/>
              <a:gd name="connsiteX5" fmla="*/ 4332287 w 4332287"/>
              <a:gd name="connsiteY5" fmla="*/ 4001418 h 4001418"/>
              <a:gd name="connsiteX6" fmla="*/ 0 w 4332287"/>
              <a:gd name="connsiteY6" fmla="*/ 4001418 h 4001418"/>
              <a:gd name="connsiteX7" fmla="*/ 1940798 w 4332287"/>
              <a:gd name="connsiteY7" fmla="*/ 691142 h 4001418"/>
              <a:gd name="connsiteX8" fmla="*/ 2057230 w 4332287"/>
              <a:gd name="connsiteY8" fmla="*/ 632114 h 4001418"/>
              <a:gd name="connsiteX9" fmla="*/ 2087501 w 4332287"/>
              <a:gd name="connsiteY9" fmla="*/ 674613 h 4001418"/>
              <a:gd name="connsiteX10" fmla="*/ 2471723 w 4332287"/>
              <a:gd name="connsiteY10" fmla="*/ 4059 h 4001418"/>
              <a:gd name="connsiteX11" fmla="*/ 2860602 w 4332287"/>
              <a:gd name="connsiteY11" fmla="*/ 676975 h 4001418"/>
              <a:gd name="connsiteX12" fmla="*/ 2991004 w 4332287"/>
              <a:gd name="connsiteY12" fmla="*/ 596697 h 4001418"/>
              <a:gd name="connsiteX13" fmla="*/ 2981690 w 4332287"/>
              <a:gd name="connsiteY13" fmla="*/ 596697 h 4001418"/>
              <a:gd name="connsiteX14" fmla="*/ 3069205 w 4332287"/>
              <a:gd name="connsiteY14" fmla="*/ 553106 h 4001418"/>
              <a:gd name="connsiteX0" fmla="*/ 3069205 w 4332287"/>
              <a:gd name="connsiteY0" fmla="*/ 553106 h 4001418"/>
              <a:gd name="connsiteX1" fmla="*/ 3021276 w 4332287"/>
              <a:gd name="connsiteY1" fmla="*/ 575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69205 w 4332287"/>
              <a:gd name="connsiteY15" fmla="*/ 553106 h 4001418"/>
              <a:gd name="connsiteX0" fmla="*/ 3069205 w 4332287"/>
              <a:gd name="connsiteY0" fmla="*/ 553106 h 4001418"/>
              <a:gd name="connsiteX1" fmla="*/ 3032919 w 4332287"/>
              <a:gd name="connsiteY1" fmla="*/ 490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69205 w 4332287"/>
              <a:gd name="connsiteY15" fmla="*/ 553106 h 4001418"/>
              <a:gd name="connsiteX0" fmla="*/ 3017976 w 4332287"/>
              <a:gd name="connsiteY0" fmla="*/ 555467 h 4001418"/>
              <a:gd name="connsiteX1" fmla="*/ 3032919 w 4332287"/>
              <a:gd name="connsiteY1" fmla="*/ 490447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991004 w 4332287"/>
              <a:gd name="connsiteY13" fmla="*/ 596697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886216 w 4332287"/>
              <a:gd name="connsiteY13" fmla="*/ 632114 h 4001418"/>
              <a:gd name="connsiteX14" fmla="*/ 2981690 w 4332287"/>
              <a:gd name="connsiteY14" fmla="*/ 596697 h 4001418"/>
              <a:gd name="connsiteX15" fmla="*/ 3017976 w 4332287"/>
              <a:gd name="connsiteY15" fmla="*/ 555467 h 4001418"/>
              <a:gd name="connsiteX0" fmla="*/ 3017976 w 4332287"/>
              <a:gd name="connsiteY0" fmla="*/ 555467 h 4001418"/>
              <a:gd name="connsiteX1" fmla="*/ 3070177 w 4332287"/>
              <a:gd name="connsiteY1" fmla="*/ 558919 h 4001418"/>
              <a:gd name="connsiteX2" fmla="*/ 2828001 w 4332287"/>
              <a:gd name="connsiteY2" fmla="*/ 122114 h 4001418"/>
              <a:gd name="connsiteX3" fmla="*/ 3398512 w 4332287"/>
              <a:gd name="connsiteY3" fmla="*/ 122114 h 4001418"/>
              <a:gd name="connsiteX4" fmla="*/ 3396183 w 4332287"/>
              <a:gd name="connsiteY4" fmla="*/ 1698 h 4001418"/>
              <a:gd name="connsiteX5" fmla="*/ 4332287 w 4332287"/>
              <a:gd name="connsiteY5" fmla="*/ 0 h 4001418"/>
              <a:gd name="connsiteX6" fmla="*/ 4332287 w 4332287"/>
              <a:gd name="connsiteY6" fmla="*/ 4001418 h 4001418"/>
              <a:gd name="connsiteX7" fmla="*/ 0 w 4332287"/>
              <a:gd name="connsiteY7" fmla="*/ 4001418 h 4001418"/>
              <a:gd name="connsiteX8" fmla="*/ 1940798 w 4332287"/>
              <a:gd name="connsiteY8" fmla="*/ 691142 h 4001418"/>
              <a:gd name="connsiteX9" fmla="*/ 2057230 w 4332287"/>
              <a:gd name="connsiteY9" fmla="*/ 632114 h 4001418"/>
              <a:gd name="connsiteX10" fmla="*/ 2087501 w 4332287"/>
              <a:gd name="connsiteY10" fmla="*/ 674613 h 4001418"/>
              <a:gd name="connsiteX11" fmla="*/ 2471723 w 4332287"/>
              <a:gd name="connsiteY11" fmla="*/ 4059 h 4001418"/>
              <a:gd name="connsiteX12" fmla="*/ 2860602 w 4332287"/>
              <a:gd name="connsiteY12" fmla="*/ 676975 h 4001418"/>
              <a:gd name="connsiteX13" fmla="*/ 2886216 w 4332287"/>
              <a:gd name="connsiteY13" fmla="*/ 632114 h 4001418"/>
              <a:gd name="connsiteX14" fmla="*/ 3007305 w 4332287"/>
              <a:gd name="connsiteY14" fmla="*/ 686420 h 4001418"/>
              <a:gd name="connsiteX15" fmla="*/ 3017976 w 4332287"/>
              <a:gd name="connsiteY15" fmla="*/ 555467 h 4001418"/>
              <a:gd name="connsiteX0" fmla="*/ 3017976 w 4332287"/>
              <a:gd name="connsiteY0" fmla="*/ 556130 h 4002081"/>
              <a:gd name="connsiteX1" fmla="*/ 3070177 w 4332287"/>
              <a:gd name="connsiteY1" fmla="*/ 559582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1723 w 4332287"/>
              <a:gd name="connsiteY11" fmla="*/ 4722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70177 w 4332287"/>
              <a:gd name="connsiteY1" fmla="*/ 559582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91135 w 4332287"/>
              <a:gd name="connsiteY1" fmla="*/ 571388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186609 w 4332287"/>
              <a:gd name="connsiteY1" fmla="*/ 578471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1 w 4332287"/>
              <a:gd name="connsiteY11" fmla="*/ 2361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546239 w 4332287"/>
              <a:gd name="connsiteY11" fmla="*/ 4722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86216 w 4332287"/>
              <a:gd name="connsiteY13" fmla="*/ 632777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8001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151680 w 4332287"/>
              <a:gd name="connsiteY1" fmla="*/ 552499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4860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2499 h 4002081"/>
              <a:gd name="connsiteX2" fmla="*/ 2823344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7850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91805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57230 w 4332287"/>
              <a:gd name="connsiteY9" fmla="*/ 632777 h 4002081"/>
              <a:gd name="connsiteX10" fmla="*/ 2089830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57230 w 4332287"/>
              <a:gd name="connsiteY9" fmla="*/ 632777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4332287 w 4332287"/>
              <a:gd name="connsiteY5" fmla="*/ 663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64216 w 4332287"/>
              <a:gd name="connsiteY9" fmla="*/ 628055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4332287"/>
              <a:gd name="connsiteY0" fmla="*/ 556130 h 4002081"/>
              <a:gd name="connsiteX1" fmla="*/ 3065521 w 4332287"/>
              <a:gd name="connsiteY1" fmla="*/ 552499 h 4002081"/>
              <a:gd name="connsiteX2" fmla="*/ 2821015 w 4332287"/>
              <a:gd name="connsiteY2" fmla="*/ 122777 h 4002081"/>
              <a:gd name="connsiteX3" fmla="*/ 3398512 w 4332287"/>
              <a:gd name="connsiteY3" fmla="*/ 122777 h 4002081"/>
              <a:gd name="connsiteX4" fmla="*/ 3398512 w 4332287"/>
              <a:gd name="connsiteY4" fmla="*/ 0 h 4002081"/>
              <a:gd name="connsiteX5" fmla="*/ 3400841 w 4332287"/>
              <a:gd name="connsiteY5" fmla="*/ 151774 h 4002081"/>
              <a:gd name="connsiteX6" fmla="*/ 4332287 w 4332287"/>
              <a:gd name="connsiteY6" fmla="*/ 4002081 h 4002081"/>
              <a:gd name="connsiteX7" fmla="*/ 0 w 4332287"/>
              <a:gd name="connsiteY7" fmla="*/ 4002081 h 4002081"/>
              <a:gd name="connsiteX8" fmla="*/ 1940798 w 4332287"/>
              <a:gd name="connsiteY8" fmla="*/ 689444 h 4002081"/>
              <a:gd name="connsiteX9" fmla="*/ 2064216 w 4332287"/>
              <a:gd name="connsiteY9" fmla="*/ 628055 h 4002081"/>
              <a:gd name="connsiteX10" fmla="*/ 2087501 w 4332287"/>
              <a:gd name="connsiteY10" fmla="*/ 675276 h 4002081"/>
              <a:gd name="connsiteX11" fmla="*/ 2474052 w 4332287"/>
              <a:gd name="connsiteY11" fmla="*/ 0 h 4002081"/>
              <a:gd name="connsiteX12" fmla="*/ 2860602 w 4332287"/>
              <a:gd name="connsiteY12" fmla="*/ 677638 h 4002081"/>
              <a:gd name="connsiteX13" fmla="*/ 2890873 w 4332287"/>
              <a:gd name="connsiteY13" fmla="*/ 635138 h 4002081"/>
              <a:gd name="connsiteX14" fmla="*/ 3007305 w 4332287"/>
              <a:gd name="connsiteY14" fmla="*/ 687083 h 4002081"/>
              <a:gd name="connsiteX15" fmla="*/ 3017976 w 4332287"/>
              <a:gd name="connsiteY15" fmla="*/ 556130 h 4002081"/>
              <a:gd name="connsiteX0" fmla="*/ 3017976 w 3400841"/>
              <a:gd name="connsiteY0" fmla="*/ 556130 h 4002081"/>
              <a:gd name="connsiteX1" fmla="*/ 3065521 w 3400841"/>
              <a:gd name="connsiteY1" fmla="*/ 552499 h 4002081"/>
              <a:gd name="connsiteX2" fmla="*/ 2821015 w 3400841"/>
              <a:gd name="connsiteY2" fmla="*/ 122777 h 4002081"/>
              <a:gd name="connsiteX3" fmla="*/ 3398512 w 3400841"/>
              <a:gd name="connsiteY3" fmla="*/ 122777 h 4002081"/>
              <a:gd name="connsiteX4" fmla="*/ 3398512 w 3400841"/>
              <a:gd name="connsiteY4" fmla="*/ 0 h 4002081"/>
              <a:gd name="connsiteX5" fmla="*/ 3400841 w 3400841"/>
              <a:gd name="connsiteY5" fmla="*/ 151774 h 4002081"/>
              <a:gd name="connsiteX6" fmla="*/ 3393389 w 3400841"/>
              <a:gd name="connsiteY6" fmla="*/ 4002081 h 4002081"/>
              <a:gd name="connsiteX7" fmla="*/ 0 w 3400841"/>
              <a:gd name="connsiteY7" fmla="*/ 4002081 h 4002081"/>
              <a:gd name="connsiteX8" fmla="*/ 1940798 w 3400841"/>
              <a:gd name="connsiteY8" fmla="*/ 689444 h 4002081"/>
              <a:gd name="connsiteX9" fmla="*/ 2064216 w 3400841"/>
              <a:gd name="connsiteY9" fmla="*/ 628055 h 4002081"/>
              <a:gd name="connsiteX10" fmla="*/ 2087501 w 3400841"/>
              <a:gd name="connsiteY10" fmla="*/ 675276 h 4002081"/>
              <a:gd name="connsiteX11" fmla="*/ 2474052 w 3400841"/>
              <a:gd name="connsiteY11" fmla="*/ 0 h 4002081"/>
              <a:gd name="connsiteX12" fmla="*/ 2860602 w 3400841"/>
              <a:gd name="connsiteY12" fmla="*/ 677638 h 4002081"/>
              <a:gd name="connsiteX13" fmla="*/ 2890873 w 3400841"/>
              <a:gd name="connsiteY13" fmla="*/ 635138 h 4002081"/>
              <a:gd name="connsiteX14" fmla="*/ 3007305 w 3400841"/>
              <a:gd name="connsiteY14" fmla="*/ 687083 h 4002081"/>
              <a:gd name="connsiteX15" fmla="*/ 3017976 w 3400841"/>
              <a:gd name="connsiteY15" fmla="*/ 556130 h 400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00841" h="4002081">
                <a:moveTo>
                  <a:pt x="3017976" y="556130"/>
                </a:moveTo>
                <a:cubicBezTo>
                  <a:pt x="3039258" y="543901"/>
                  <a:pt x="3048896" y="552922"/>
                  <a:pt x="3065521" y="552499"/>
                </a:cubicBezTo>
                <a:lnTo>
                  <a:pt x="2821015" y="122777"/>
                </a:lnTo>
                <a:lnTo>
                  <a:pt x="3398512" y="122777"/>
                </a:lnTo>
                <a:cubicBezTo>
                  <a:pt x="3397736" y="82638"/>
                  <a:pt x="3399288" y="40139"/>
                  <a:pt x="3398512" y="0"/>
                </a:cubicBezTo>
                <a:cubicBezTo>
                  <a:pt x="3399288" y="50591"/>
                  <a:pt x="3400065" y="101183"/>
                  <a:pt x="3400841" y="151774"/>
                </a:cubicBezTo>
                <a:lnTo>
                  <a:pt x="3393389" y="4002081"/>
                </a:lnTo>
                <a:lnTo>
                  <a:pt x="0" y="4002081"/>
                </a:lnTo>
                <a:lnTo>
                  <a:pt x="1940798" y="689444"/>
                </a:lnTo>
                <a:cubicBezTo>
                  <a:pt x="1979609" y="669768"/>
                  <a:pt x="2067320" y="628842"/>
                  <a:pt x="2064216" y="628055"/>
                </a:cubicBezTo>
                <a:cubicBezTo>
                  <a:pt x="2078964" y="637499"/>
                  <a:pt x="2077411" y="661110"/>
                  <a:pt x="2087501" y="675276"/>
                </a:cubicBezTo>
                <a:lnTo>
                  <a:pt x="2474052" y="0"/>
                </a:lnTo>
                <a:lnTo>
                  <a:pt x="2860602" y="677638"/>
                </a:lnTo>
                <a:cubicBezTo>
                  <a:pt x="2869140" y="662684"/>
                  <a:pt x="2875349" y="645370"/>
                  <a:pt x="2890873" y="635138"/>
                </a:cubicBezTo>
                <a:cubicBezTo>
                  <a:pt x="2903293" y="639074"/>
                  <a:pt x="2966942" y="668981"/>
                  <a:pt x="3007305" y="687083"/>
                </a:cubicBezTo>
                <a:cubicBezTo>
                  <a:pt x="3010862" y="643432"/>
                  <a:pt x="3007434" y="573809"/>
                  <a:pt x="3017976" y="556130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3" name="Picture 2" descr="A red and white arrows on a black background&#10;&#10;Description automatically generated">
            <a:extLst>
              <a:ext uri="{FF2B5EF4-FFF2-40B4-BE49-F238E27FC236}">
                <a16:creationId xmlns:a16="http://schemas.microsoft.com/office/drawing/2014/main" id="{E7ED6B53-56DD-1A64-36B6-B7FF24533E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122" y="550545"/>
            <a:ext cx="2521878" cy="185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79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485915"/>
            <a:ext cx="5306842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917" y="571500"/>
            <a:ext cx="530731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accent2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087D8679-C0C2-19D0-8CE4-284918592A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08396" y="-10160"/>
            <a:ext cx="4637245" cy="6878321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4806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4806 h 4010025"/>
              <a:gd name="connsiteX0" fmla="*/ 2349662 w 4332287"/>
              <a:gd name="connsiteY0" fmla="*/ 0 h 4013082"/>
              <a:gd name="connsiteX1" fmla="*/ 4332287 w 4332287"/>
              <a:gd name="connsiteY1" fmla="*/ 3057 h 4013082"/>
              <a:gd name="connsiteX2" fmla="*/ 4332287 w 4332287"/>
              <a:gd name="connsiteY2" fmla="*/ 4013082 h 4013082"/>
              <a:gd name="connsiteX3" fmla="*/ 0 w 4332287"/>
              <a:gd name="connsiteY3" fmla="*/ 4013082 h 4013082"/>
              <a:gd name="connsiteX4" fmla="*/ 2349662 w 4332287"/>
              <a:gd name="connsiteY4" fmla="*/ 0 h 4013082"/>
              <a:gd name="connsiteX0" fmla="*/ 2349662 w 4332287"/>
              <a:gd name="connsiteY0" fmla="*/ 2884 h 4015966"/>
              <a:gd name="connsiteX1" fmla="*/ 2668325 w 4332287"/>
              <a:gd name="connsiteY1" fmla="*/ 0 h 4015966"/>
              <a:gd name="connsiteX2" fmla="*/ 4332287 w 4332287"/>
              <a:gd name="connsiteY2" fmla="*/ 4015966 h 4015966"/>
              <a:gd name="connsiteX3" fmla="*/ 0 w 4332287"/>
              <a:gd name="connsiteY3" fmla="*/ 4015966 h 4015966"/>
              <a:gd name="connsiteX4" fmla="*/ 2349662 w 4332287"/>
              <a:gd name="connsiteY4" fmla="*/ 2884 h 4015966"/>
              <a:gd name="connsiteX0" fmla="*/ 2349662 w 2674184"/>
              <a:gd name="connsiteY0" fmla="*/ 2884 h 4021907"/>
              <a:gd name="connsiteX1" fmla="*/ 2668325 w 2674184"/>
              <a:gd name="connsiteY1" fmla="*/ 0 h 4021907"/>
              <a:gd name="connsiteX2" fmla="*/ 2674184 w 2674184"/>
              <a:gd name="connsiteY2" fmla="*/ 4021907 h 4021907"/>
              <a:gd name="connsiteX3" fmla="*/ 0 w 2674184"/>
              <a:gd name="connsiteY3" fmla="*/ 4015966 h 4021907"/>
              <a:gd name="connsiteX4" fmla="*/ 2349662 w 2674184"/>
              <a:gd name="connsiteY4" fmla="*/ 2884 h 402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4184" h="4021907">
                <a:moveTo>
                  <a:pt x="2349662" y="2884"/>
                </a:moveTo>
                <a:lnTo>
                  <a:pt x="2668325" y="0"/>
                </a:lnTo>
                <a:lnTo>
                  <a:pt x="2674184" y="4021907"/>
                </a:lnTo>
                <a:lnTo>
                  <a:pt x="0" y="4015966"/>
                </a:lnTo>
                <a:lnTo>
                  <a:pt x="2349662" y="2884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0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485915"/>
            <a:ext cx="8158163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3360" y="571500"/>
            <a:ext cx="715772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tx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2" name="Picture 1" descr="A green and white arrows&#10;&#10;Description automatically generated">
            <a:extLst>
              <a:ext uri="{FF2B5EF4-FFF2-40B4-BE49-F238E27FC236}">
                <a16:creationId xmlns:a16="http://schemas.microsoft.com/office/drawing/2014/main" id="{94622228-2C85-4B1D-06E4-5958C3F127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094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485915"/>
            <a:ext cx="8158163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8A69D-FDF4-68E2-D5F6-BA350CF882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3360" y="571500"/>
            <a:ext cx="715772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accent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4" name="Picture 3" descr="A yellow and white arrows&#10;&#10;Description automatically generated">
            <a:extLst>
              <a:ext uri="{FF2B5EF4-FFF2-40B4-BE49-F238E27FC236}">
                <a16:creationId xmlns:a16="http://schemas.microsoft.com/office/drawing/2014/main" id="{B0178924-0319-1F0C-08D2-138B305C5F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50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485915"/>
            <a:ext cx="8158163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blue and white arrows&#10;&#10;Description automatically generated">
            <a:extLst>
              <a:ext uri="{FF2B5EF4-FFF2-40B4-BE49-F238E27FC236}">
                <a16:creationId xmlns:a16="http://schemas.microsoft.com/office/drawing/2014/main" id="{EE2D53BA-572A-6482-1978-4FD26AE8A9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312517"/>
            <a:ext cx="1261640" cy="92691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F77E234-0981-A9C7-C8B9-F3DDF59FD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3360" y="571500"/>
            <a:ext cx="715772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2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1153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3670" y="571500"/>
            <a:ext cx="815741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tx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9139BD40-ABA3-11D8-D385-7765ED3979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23924" y="1485915"/>
            <a:ext cx="3917156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937A240F-4B46-053D-35C8-80280AC09F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3394" y="1485915"/>
            <a:ext cx="3917156" cy="47127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tx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086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FR-first-Fu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3969FC46-EE6C-3D55-CE0D-E8BE7F6F70F7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135866BF-89C4-5787-F73B-5EDEB62E6B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473560C7-ED4A-08F5-6ED5-1E78005CF3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3501" y="4610755"/>
            <a:ext cx="5669280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A20AB7-D1F4-B9E2-5225-B1CD228781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D1E88E-20D9-F388-6F6D-4D450A4CDD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EBDE74C-3D28-6523-59EE-809325415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3499" y="1503680"/>
            <a:ext cx="5868861" cy="202424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368000" indent="-1368000" algn="l">
              <a:lnSpc>
                <a:spcPct val="80000"/>
              </a:lnSpc>
              <a:defRPr sz="54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</a:rPr>
              <a:t>Choisir</a:t>
            </a:r>
            <a:r>
              <a:rPr lang="en-US" dirty="0">
                <a:solidFill>
                  <a:schemeClr val="tx2"/>
                </a:solidFill>
              </a:rPr>
              <a:t> le Canada, </a:t>
            </a:r>
            <a:br>
              <a:rPr lang="en-US" dirty="0"/>
            </a:br>
            <a:r>
              <a:rPr lang="en-US" dirty="0"/>
              <a:t>pour un </a:t>
            </a:r>
            <a:r>
              <a:rPr lang="en-US" dirty="0" err="1"/>
              <a:t>nouvel</a:t>
            </a:r>
            <a:r>
              <a:rPr lang="en-US" dirty="0"/>
              <a:t> avenir.</a:t>
            </a:r>
            <a:endParaRPr lang="en-CA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52EEE9-4D21-3A14-0234-64A03559C96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3500" y="2173054"/>
            <a:ext cx="1070793" cy="1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8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EN-first-Set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B6B08083-B1A4-6F6D-492C-99040C473F73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478C5058-5071-2B56-8522-2E634BF88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A9BB47B-D42B-1B52-72F4-068AC529EB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3501" y="4610755"/>
            <a:ext cx="5669280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DBE9FF4-D485-B8E8-0A70-935646C2D6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3500" y="2173054"/>
            <a:ext cx="1070793" cy="11414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A29965-3928-9F7D-2094-C0AFCD64A3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680DC5-84A5-2586-D767-6A84FA88EB4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2CED773-7BD9-9281-2719-6667231C66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3500" y="1503680"/>
            <a:ext cx="5669280" cy="202424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368000" indent="-1368000" algn="l">
              <a:lnSpc>
                <a:spcPct val="80000"/>
              </a:lnSpc>
              <a:defRPr sz="54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Choose Canada.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Settle, work, thrive.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1616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FR-first-Set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890BF9E-7360-A1C9-C285-6183DA1416A0}"/>
              </a:ext>
            </a:extLst>
          </p:cNvPr>
          <p:cNvSpPr/>
          <p:nvPr userDrawn="1"/>
        </p:nvSpPr>
        <p:spPr>
          <a:xfrm>
            <a:off x="0" y="5998530"/>
            <a:ext cx="9144000" cy="85947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3969FC46-EE6C-3D55-CE0D-E8BE7F6F70F7}"/>
              </a:ext>
            </a:extLst>
          </p:cNvPr>
          <p:cNvSpPr/>
          <p:nvPr userDrawn="1"/>
        </p:nvSpPr>
        <p:spPr>
          <a:xfrm rot="5400000">
            <a:off x="-2127250" y="2127250"/>
            <a:ext cx="5994400" cy="1739900"/>
          </a:xfrm>
          <a:prstGeom prst="triangle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urple arrow pointing to the right&#10;&#10;Description automatically generated">
            <a:extLst>
              <a:ext uri="{FF2B5EF4-FFF2-40B4-BE49-F238E27FC236}">
                <a16:creationId xmlns:a16="http://schemas.microsoft.com/office/drawing/2014/main" id="{135866BF-89C4-5787-F73B-5EDEB62E6B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469" y="1168400"/>
            <a:ext cx="2489200" cy="365760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473560C7-ED4A-08F5-6ED5-1E78005CF3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03501" y="4610755"/>
            <a:ext cx="5669280" cy="109021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  <a:latin typeface="Aptos SemiBold" panose="020B0004020202020204" pitchFamily="34" charset="0"/>
                <a:cs typeface="Aptos Serif" panose="0202060407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AA20AB7-D1F4-B9E2-5225-B1CD2287814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7315200" y="5998530"/>
            <a:ext cx="1828800" cy="8636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D1E88E-20D9-F388-6F6D-4D450A4CDD9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4400"/>
            <a:ext cx="2603500" cy="8636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EBDE74C-3D28-6523-59EE-809325415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03499" y="1503680"/>
            <a:ext cx="5941689" cy="202424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1368000" indent="-1368000" algn="l">
              <a:lnSpc>
                <a:spcPct val="80000"/>
              </a:lnSpc>
              <a:defRPr sz="5400" b="1" i="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</a:rPr>
              <a:t>Choisir</a:t>
            </a:r>
            <a:r>
              <a:rPr lang="en-US" dirty="0">
                <a:solidFill>
                  <a:schemeClr val="tx2"/>
                </a:solidFill>
              </a:rPr>
              <a:t> le Canada.</a:t>
            </a:r>
            <a:br>
              <a:rPr lang="en-US" dirty="0"/>
            </a:br>
            <a:r>
              <a:rPr lang="en-US" dirty="0" err="1"/>
              <a:t>S’installer</a:t>
            </a:r>
            <a:r>
              <a:rPr lang="en-US" dirty="0"/>
              <a:t>, </a:t>
            </a:r>
            <a:r>
              <a:rPr lang="en-US" dirty="0" err="1"/>
              <a:t>travailler</a:t>
            </a:r>
            <a:r>
              <a:rPr lang="en-US" dirty="0"/>
              <a:t>, </a:t>
            </a:r>
            <a:r>
              <a:rPr lang="en-US" dirty="0" err="1"/>
              <a:t>s’épanouir</a:t>
            </a:r>
            <a:r>
              <a:rPr lang="en-US" dirty="0"/>
              <a:t>.</a:t>
            </a:r>
            <a:endParaRPr lang="en-CA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52EEE9-4D21-3A14-0234-64A03559C96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3500" y="2173054"/>
            <a:ext cx="1070793" cy="1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36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918" y="571500"/>
            <a:ext cx="5014695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7C4FAEE3-3BA6-BFCA-18DB-E5C2400059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3394" y="1636537"/>
            <a:ext cx="3917156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642972DA-0DC4-C0DF-E08C-E230C23DC2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00550" y="1635838"/>
            <a:ext cx="4764886" cy="5230006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1269184 w 3251809"/>
              <a:gd name="connsiteY0" fmla="*/ 2967 h 4048640"/>
              <a:gd name="connsiteX1" fmla="*/ 3251809 w 3251809"/>
              <a:gd name="connsiteY1" fmla="*/ 0 h 4048640"/>
              <a:gd name="connsiteX2" fmla="*/ 3251809 w 3251809"/>
              <a:gd name="connsiteY2" fmla="*/ 4001418 h 4048640"/>
              <a:gd name="connsiteX3" fmla="*/ 0 w 3251809"/>
              <a:gd name="connsiteY3" fmla="*/ 4048640 h 4048640"/>
              <a:gd name="connsiteX4" fmla="*/ 1269184 w 3251809"/>
              <a:gd name="connsiteY4" fmla="*/ 2967 h 4048640"/>
              <a:gd name="connsiteX0" fmla="*/ 1418215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418215 w 3400840"/>
              <a:gd name="connsiteY4" fmla="*/ 2967 h 4010862"/>
              <a:gd name="connsiteX0" fmla="*/ 1315756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315756 w 3400840"/>
              <a:gd name="connsiteY4" fmla="*/ 2967 h 4010862"/>
              <a:gd name="connsiteX0" fmla="*/ 1259869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59869 w 3344953"/>
              <a:gd name="connsiteY4" fmla="*/ 2967 h 4001418"/>
              <a:gd name="connsiteX0" fmla="*/ 1213297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13297 w 3344953"/>
              <a:gd name="connsiteY4" fmla="*/ 2967 h 4001418"/>
              <a:gd name="connsiteX0" fmla="*/ 1166725 w 3344953"/>
              <a:gd name="connsiteY0" fmla="*/ 12412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66725 w 3344953"/>
              <a:gd name="connsiteY4" fmla="*/ 12412 h 4001418"/>
              <a:gd name="connsiteX0" fmla="*/ 1176040 w 3344953"/>
              <a:gd name="connsiteY0" fmla="*/ 2968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76040 w 3344953"/>
              <a:gd name="connsiteY4" fmla="*/ 2968 h 4001418"/>
              <a:gd name="connsiteX0" fmla="*/ 1176040 w 4341601"/>
              <a:gd name="connsiteY0" fmla="*/ 2968 h 4001418"/>
              <a:gd name="connsiteX1" fmla="*/ 3344953 w 4341601"/>
              <a:gd name="connsiteY1" fmla="*/ 0 h 4001418"/>
              <a:gd name="connsiteX2" fmla="*/ 4341601 w 4341601"/>
              <a:gd name="connsiteY2" fmla="*/ 4001418 h 4001418"/>
              <a:gd name="connsiteX3" fmla="*/ 0 w 4341601"/>
              <a:gd name="connsiteY3" fmla="*/ 4001418 h 4001418"/>
              <a:gd name="connsiteX4" fmla="*/ 1176040 w 4341601"/>
              <a:gd name="connsiteY4" fmla="*/ 2968 h 4001418"/>
              <a:gd name="connsiteX0" fmla="*/ 1176040 w 4341601"/>
              <a:gd name="connsiteY0" fmla="*/ 12428 h 4010878"/>
              <a:gd name="connsiteX1" fmla="*/ 4341601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41601"/>
              <a:gd name="connsiteY0" fmla="*/ 12428 h 4010878"/>
              <a:gd name="connsiteX1" fmla="*/ 4322972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23182"/>
              <a:gd name="connsiteY0" fmla="*/ 12428 h 4010878"/>
              <a:gd name="connsiteX1" fmla="*/ 4322972 w 4323182"/>
              <a:gd name="connsiteY1" fmla="*/ 0 h 4010878"/>
              <a:gd name="connsiteX2" fmla="*/ 4201884 w 4323182"/>
              <a:gd name="connsiteY2" fmla="*/ 3916282 h 4010878"/>
              <a:gd name="connsiteX3" fmla="*/ 0 w 4323182"/>
              <a:gd name="connsiteY3" fmla="*/ 4010878 h 4010878"/>
              <a:gd name="connsiteX4" fmla="*/ 1176040 w 4323182"/>
              <a:gd name="connsiteY4" fmla="*/ 12428 h 4010878"/>
              <a:gd name="connsiteX0" fmla="*/ 1176040 w 4332287"/>
              <a:gd name="connsiteY0" fmla="*/ 12428 h 4010879"/>
              <a:gd name="connsiteX1" fmla="*/ 4322972 w 4332287"/>
              <a:gd name="connsiteY1" fmla="*/ 0 h 4010879"/>
              <a:gd name="connsiteX2" fmla="*/ 4332287 w 4332287"/>
              <a:gd name="connsiteY2" fmla="*/ 4010879 h 4010879"/>
              <a:gd name="connsiteX3" fmla="*/ 0 w 4332287"/>
              <a:gd name="connsiteY3" fmla="*/ 4010878 h 4010879"/>
              <a:gd name="connsiteX4" fmla="*/ 1176040 w 4332287"/>
              <a:gd name="connsiteY4" fmla="*/ 12428 h 4010879"/>
              <a:gd name="connsiteX0" fmla="*/ 1176040 w 4332287"/>
              <a:gd name="connsiteY0" fmla="*/ 2968 h 4001419"/>
              <a:gd name="connsiteX1" fmla="*/ 4322973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4343779"/>
              <a:gd name="connsiteY0" fmla="*/ 0 h 3998451"/>
              <a:gd name="connsiteX1" fmla="*/ 4342698 w 4343779"/>
              <a:gd name="connsiteY1" fmla="*/ 7048 h 3998451"/>
              <a:gd name="connsiteX2" fmla="*/ 4332287 w 4343779"/>
              <a:gd name="connsiteY2" fmla="*/ 3998451 h 3998451"/>
              <a:gd name="connsiteX3" fmla="*/ 0 w 4343779"/>
              <a:gd name="connsiteY3" fmla="*/ 3998450 h 3998451"/>
              <a:gd name="connsiteX4" fmla="*/ 1176040 w 4343779"/>
              <a:gd name="connsiteY4" fmla="*/ 0 h 3998451"/>
              <a:gd name="connsiteX0" fmla="*/ 1176040 w 4344429"/>
              <a:gd name="connsiteY0" fmla="*/ 0 h 4008467"/>
              <a:gd name="connsiteX1" fmla="*/ 4342698 w 4344429"/>
              <a:gd name="connsiteY1" fmla="*/ 7048 h 4008467"/>
              <a:gd name="connsiteX2" fmla="*/ 4342149 w 4344429"/>
              <a:gd name="connsiteY2" fmla="*/ 4008467 h 4008467"/>
              <a:gd name="connsiteX3" fmla="*/ 0 w 4344429"/>
              <a:gd name="connsiteY3" fmla="*/ 3998450 h 4008467"/>
              <a:gd name="connsiteX4" fmla="*/ 1176040 w 4344429"/>
              <a:gd name="connsiteY4" fmla="*/ 0 h 4008467"/>
              <a:gd name="connsiteX0" fmla="*/ 1146101 w 4314490"/>
              <a:gd name="connsiteY0" fmla="*/ 0 h 4008467"/>
              <a:gd name="connsiteX1" fmla="*/ 4312759 w 4314490"/>
              <a:gd name="connsiteY1" fmla="*/ 7048 h 4008467"/>
              <a:gd name="connsiteX2" fmla="*/ 4312210 w 4314490"/>
              <a:gd name="connsiteY2" fmla="*/ 4008467 h 4008467"/>
              <a:gd name="connsiteX3" fmla="*/ 0 w 4314490"/>
              <a:gd name="connsiteY3" fmla="*/ 3895070 h 4008467"/>
              <a:gd name="connsiteX4" fmla="*/ 1146101 w 4314490"/>
              <a:gd name="connsiteY4" fmla="*/ 0 h 4008467"/>
              <a:gd name="connsiteX0" fmla="*/ 1146101 w 4318198"/>
              <a:gd name="connsiteY0" fmla="*/ 0 h 3895070"/>
              <a:gd name="connsiteX1" fmla="*/ 4312759 w 4318198"/>
              <a:gd name="connsiteY1" fmla="*/ 7048 h 3895070"/>
              <a:gd name="connsiteX2" fmla="*/ 4318198 w 4318198"/>
              <a:gd name="connsiteY2" fmla="*/ 3886843 h 3895070"/>
              <a:gd name="connsiteX3" fmla="*/ 0 w 4318198"/>
              <a:gd name="connsiteY3" fmla="*/ 3895070 h 3895070"/>
              <a:gd name="connsiteX4" fmla="*/ 1146101 w 4318198"/>
              <a:gd name="connsiteY4" fmla="*/ 0 h 3895070"/>
              <a:gd name="connsiteX0" fmla="*/ 1146101 w 4318198"/>
              <a:gd name="connsiteY0" fmla="*/ 0 h 3895070"/>
              <a:gd name="connsiteX1" fmla="*/ 1762507 w 4318198"/>
              <a:gd name="connsiteY1" fmla="*/ 1750 h 3895070"/>
              <a:gd name="connsiteX2" fmla="*/ 4312759 w 4318198"/>
              <a:gd name="connsiteY2" fmla="*/ 7048 h 3895070"/>
              <a:gd name="connsiteX3" fmla="*/ 4318198 w 4318198"/>
              <a:gd name="connsiteY3" fmla="*/ 3886843 h 3895070"/>
              <a:gd name="connsiteX4" fmla="*/ 0 w 4318198"/>
              <a:gd name="connsiteY4" fmla="*/ 3895070 h 3895070"/>
              <a:gd name="connsiteX5" fmla="*/ 1146101 w 4318198"/>
              <a:gd name="connsiteY5" fmla="*/ 0 h 3895070"/>
              <a:gd name="connsiteX0" fmla="*/ 1146101 w 4318198"/>
              <a:gd name="connsiteY0" fmla="*/ 0 h 3895070"/>
              <a:gd name="connsiteX1" fmla="*/ 1512307 w 4318198"/>
              <a:gd name="connsiteY1" fmla="*/ 1750 h 3895070"/>
              <a:gd name="connsiteX2" fmla="*/ 1762507 w 4318198"/>
              <a:gd name="connsiteY2" fmla="*/ 1750 h 3895070"/>
              <a:gd name="connsiteX3" fmla="*/ 4312759 w 4318198"/>
              <a:gd name="connsiteY3" fmla="*/ 7048 h 3895070"/>
              <a:gd name="connsiteX4" fmla="*/ 4318198 w 4318198"/>
              <a:gd name="connsiteY4" fmla="*/ 3886843 h 3895070"/>
              <a:gd name="connsiteX5" fmla="*/ 0 w 4318198"/>
              <a:gd name="connsiteY5" fmla="*/ 3895070 h 3895070"/>
              <a:gd name="connsiteX6" fmla="*/ 1146101 w 4318198"/>
              <a:gd name="connsiteY6" fmla="*/ 0 h 3895070"/>
              <a:gd name="connsiteX0" fmla="*/ 1146101 w 4318198"/>
              <a:gd name="connsiteY0" fmla="*/ 0 h 3895070"/>
              <a:gd name="connsiteX1" fmla="*/ 1512307 w 4318198"/>
              <a:gd name="connsiteY1" fmla="*/ 1750 h 3895070"/>
              <a:gd name="connsiteX2" fmla="*/ 1762507 w 4318198"/>
              <a:gd name="connsiteY2" fmla="*/ 1750 h 3895070"/>
              <a:gd name="connsiteX3" fmla="*/ 4312759 w 4318198"/>
              <a:gd name="connsiteY3" fmla="*/ 7048 h 3895070"/>
              <a:gd name="connsiteX4" fmla="*/ 4318198 w 4318198"/>
              <a:gd name="connsiteY4" fmla="*/ 3886843 h 3895070"/>
              <a:gd name="connsiteX5" fmla="*/ 0 w 4318198"/>
              <a:gd name="connsiteY5" fmla="*/ 3895070 h 3895070"/>
              <a:gd name="connsiteX6" fmla="*/ 1055754 w 4318198"/>
              <a:gd name="connsiteY6" fmla="*/ 284667 h 3895070"/>
              <a:gd name="connsiteX7" fmla="*/ 1146101 w 4318198"/>
              <a:gd name="connsiteY7" fmla="*/ 0 h 3895070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512307 w 4318198"/>
              <a:gd name="connsiteY2" fmla="*/ 2619 h 3895939"/>
              <a:gd name="connsiteX3" fmla="*/ 1762507 w 4318198"/>
              <a:gd name="connsiteY3" fmla="*/ 2619 h 3895939"/>
              <a:gd name="connsiteX4" fmla="*/ 4312759 w 4318198"/>
              <a:gd name="connsiteY4" fmla="*/ 7917 h 3895939"/>
              <a:gd name="connsiteX5" fmla="*/ 4318198 w 4318198"/>
              <a:gd name="connsiteY5" fmla="*/ 3887712 h 3895939"/>
              <a:gd name="connsiteX6" fmla="*/ 0 w 4318198"/>
              <a:gd name="connsiteY6" fmla="*/ 3895939 h 3895939"/>
              <a:gd name="connsiteX7" fmla="*/ 1055754 w 4318198"/>
              <a:gd name="connsiteY7" fmla="*/ 285536 h 3895939"/>
              <a:gd name="connsiteX8" fmla="*/ 1146101 w 4318198"/>
              <a:gd name="connsiteY8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762507 w 4318198"/>
              <a:gd name="connsiteY4" fmla="*/ 2619 h 3895939"/>
              <a:gd name="connsiteX5" fmla="*/ 4312759 w 4318198"/>
              <a:gd name="connsiteY5" fmla="*/ 7917 h 3895939"/>
              <a:gd name="connsiteX6" fmla="*/ 4318198 w 4318198"/>
              <a:gd name="connsiteY6" fmla="*/ 3887712 h 3895939"/>
              <a:gd name="connsiteX7" fmla="*/ 0 w 4318198"/>
              <a:gd name="connsiteY7" fmla="*/ 3895939 h 3895939"/>
              <a:gd name="connsiteX8" fmla="*/ 1055754 w 4318198"/>
              <a:gd name="connsiteY8" fmla="*/ 285536 h 3895939"/>
              <a:gd name="connsiteX9" fmla="*/ 1146101 w 4318198"/>
              <a:gd name="connsiteY9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636117 w 4318198"/>
              <a:gd name="connsiteY4" fmla="*/ 5239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12307 w 4318198"/>
              <a:gd name="connsiteY3" fmla="*/ 2619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65281 w 4318198"/>
              <a:gd name="connsiteY2" fmla="*/ 2620 h 3895939"/>
              <a:gd name="connsiteX3" fmla="*/ 1558737 w 4318198"/>
              <a:gd name="connsiteY3" fmla="*/ 282916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869 h 3895939"/>
              <a:gd name="connsiteX1" fmla="*/ 1218256 w 4318198"/>
              <a:gd name="connsiteY1" fmla="*/ 0 h 3895939"/>
              <a:gd name="connsiteX2" fmla="*/ 1331749 w 4318198"/>
              <a:gd name="connsiteY2" fmla="*/ 251481 h 3895939"/>
              <a:gd name="connsiteX3" fmla="*/ 1558737 w 4318198"/>
              <a:gd name="connsiteY3" fmla="*/ 282916 h 3895939"/>
              <a:gd name="connsiteX4" fmla="*/ 1530362 w 4318198"/>
              <a:gd name="connsiteY4" fmla="*/ 196470 h 3895939"/>
              <a:gd name="connsiteX5" fmla="*/ 1762507 w 4318198"/>
              <a:gd name="connsiteY5" fmla="*/ 2619 h 3895939"/>
              <a:gd name="connsiteX6" fmla="*/ 4312759 w 4318198"/>
              <a:gd name="connsiteY6" fmla="*/ 7917 h 3895939"/>
              <a:gd name="connsiteX7" fmla="*/ 4318198 w 4318198"/>
              <a:gd name="connsiteY7" fmla="*/ 3887712 h 3895939"/>
              <a:gd name="connsiteX8" fmla="*/ 0 w 4318198"/>
              <a:gd name="connsiteY8" fmla="*/ 3895939 h 3895939"/>
              <a:gd name="connsiteX9" fmla="*/ 1055754 w 4318198"/>
              <a:gd name="connsiteY9" fmla="*/ 285536 h 3895939"/>
              <a:gd name="connsiteX10" fmla="*/ 1146101 w 4318198"/>
              <a:gd name="connsiteY10" fmla="*/ 869 h 3895939"/>
              <a:gd name="connsiteX0" fmla="*/ 1146101 w 4318198"/>
              <a:gd name="connsiteY0" fmla="*/ 0 h 3895070"/>
              <a:gd name="connsiteX1" fmla="*/ 1329170 w 4318198"/>
              <a:gd name="connsiteY1" fmla="*/ 502094 h 3895070"/>
              <a:gd name="connsiteX2" fmla="*/ 1331749 w 4318198"/>
              <a:gd name="connsiteY2" fmla="*/ 250612 h 3895070"/>
              <a:gd name="connsiteX3" fmla="*/ 1558737 w 4318198"/>
              <a:gd name="connsiteY3" fmla="*/ 282047 h 3895070"/>
              <a:gd name="connsiteX4" fmla="*/ 1530362 w 4318198"/>
              <a:gd name="connsiteY4" fmla="*/ 195601 h 3895070"/>
              <a:gd name="connsiteX5" fmla="*/ 1762507 w 4318198"/>
              <a:gd name="connsiteY5" fmla="*/ 1750 h 3895070"/>
              <a:gd name="connsiteX6" fmla="*/ 4312759 w 4318198"/>
              <a:gd name="connsiteY6" fmla="*/ 7048 h 3895070"/>
              <a:gd name="connsiteX7" fmla="*/ 4318198 w 4318198"/>
              <a:gd name="connsiteY7" fmla="*/ 3886843 h 3895070"/>
              <a:gd name="connsiteX8" fmla="*/ 0 w 4318198"/>
              <a:gd name="connsiteY8" fmla="*/ 3895070 h 3895070"/>
              <a:gd name="connsiteX9" fmla="*/ 1055754 w 4318198"/>
              <a:gd name="connsiteY9" fmla="*/ 284667 h 3895070"/>
              <a:gd name="connsiteX10" fmla="*/ 1146101 w 4318198"/>
              <a:gd name="connsiteY10" fmla="*/ 0 h 389507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706 w 4318198"/>
              <a:gd name="connsiteY10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135716 w 4318198"/>
              <a:gd name="connsiteY10" fmla="*/ 353645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1749 w 4318198"/>
              <a:gd name="connsiteY2" fmla="*/ 24886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29170 w 4318198"/>
              <a:gd name="connsiteY1" fmla="*/ 500344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3249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5614 h 3893320"/>
              <a:gd name="connsiteX2" fmla="*/ 1334078 w 4318198"/>
              <a:gd name="connsiteY2" fmla="*/ 244132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561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30362 w 4318198"/>
              <a:gd name="connsiteY4" fmla="*/ 19385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8737 w 4318198"/>
              <a:gd name="connsiteY3" fmla="*/ 280297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79695 w 4318198"/>
              <a:gd name="connsiteY3" fmla="*/ 294486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6662 w 4318198"/>
              <a:gd name="connsiteY4" fmla="*/ 191486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62507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575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3426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56409 w 4318198"/>
              <a:gd name="connsiteY3" fmla="*/ 280297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808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0734 h 3893320"/>
              <a:gd name="connsiteX1" fmla="*/ 1331499 w 4318198"/>
              <a:gd name="connsiteY1" fmla="*/ 490884 h 3893320"/>
              <a:gd name="connsiteX2" fmla="*/ 1331749 w 4318198"/>
              <a:gd name="connsiteY2" fmla="*/ 241767 h 3893320"/>
              <a:gd name="connsiteX3" fmla="*/ 1563395 w 4318198"/>
              <a:gd name="connsiteY3" fmla="*/ 282662 h 3893320"/>
              <a:gd name="connsiteX4" fmla="*/ 1542005 w 4318198"/>
              <a:gd name="connsiteY4" fmla="*/ 189121 h 3893320"/>
              <a:gd name="connsiteX5" fmla="*/ 1771822 w 4318198"/>
              <a:gd name="connsiteY5" fmla="*/ 0 h 3893320"/>
              <a:gd name="connsiteX6" fmla="*/ 4312759 w 4318198"/>
              <a:gd name="connsiteY6" fmla="*/ 5298 h 3893320"/>
              <a:gd name="connsiteX7" fmla="*/ 4318198 w 4318198"/>
              <a:gd name="connsiteY7" fmla="*/ 3885093 h 3893320"/>
              <a:gd name="connsiteX8" fmla="*/ 0 w 4318198"/>
              <a:gd name="connsiteY8" fmla="*/ 3893320 h 3893320"/>
              <a:gd name="connsiteX9" fmla="*/ 1058084 w 4318198"/>
              <a:gd name="connsiteY9" fmla="*/ 282917 h 3893320"/>
              <a:gd name="connsiteX10" fmla="*/ 1295638 w 4318198"/>
              <a:gd name="connsiteY10" fmla="*/ 243622 h 3893320"/>
              <a:gd name="connsiteX11" fmla="*/ 1295706 w 4318198"/>
              <a:gd name="connsiteY11" fmla="*/ 490734 h 3893320"/>
              <a:gd name="connsiteX0" fmla="*/ 1295706 w 4318198"/>
              <a:gd name="connsiteY0" fmla="*/ 493004 h 3895590"/>
              <a:gd name="connsiteX1" fmla="*/ 1331499 w 4318198"/>
              <a:gd name="connsiteY1" fmla="*/ 493154 h 3895590"/>
              <a:gd name="connsiteX2" fmla="*/ 1331749 w 4318198"/>
              <a:gd name="connsiteY2" fmla="*/ 244037 h 3895590"/>
              <a:gd name="connsiteX3" fmla="*/ 1563395 w 4318198"/>
              <a:gd name="connsiteY3" fmla="*/ 284932 h 3895590"/>
              <a:gd name="connsiteX4" fmla="*/ 1542005 w 4318198"/>
              <a:gd name="connsiteY4" fmla="*/ 191391 h 3895590"/>
              <a:gd name="connsiteX5" fmla="*/ 1771822 w 4318198"/>
              <a:gd name="connsiteY5" fmla="*/ 2270 h 3895590"/>
              <a:gd name="connsiteX6" fmla="*/ 3493086 w 4318198"/>
              <a:gd name="connsiteY6" fmla="*/ 0 h 3895590"/>
              <a:gd name="connsiteX7" fmla="*/ 4318198 w 4318198"/>
              <a:gd name="connsiteY7" fmla="*/ 3887363 h 3895590"/>
              <a:gd name="connsiteX8" fmla="*/ 0 w 4318198"/>
              <a:gd name="connsiteY8" fmla="*/ 3895590 h 3895590"/>
              <a:gd name="connsiteX9" fmla="*/ 1058084 w 4318198"/>
              <a:gd name="connsiteY9" fmla="*/ 285187 h 3895590"/>
              <a:gd name="connsiteX10" fmla="*/ 1295638 w 4318198"/>
              <a:gd name="connsiteY10" fmla="*/ 245892 h 3895590"/>
              <a:gd name="connsiteX11" fmla="*/ 1295706 w 4318198"/>
              <a:gd name="connsiteY11" fmla="*/ 493004 h 3895590"/>
              <a:gd name="connsiteX0" fmla="*/ 1295706 w 3494674"/>
              <a:gd name="connsiteY0" fmla="*/ 493004 h 3895590"/>
              <a:gd name="connsiteX1" fmla="*/ 1331499 w 3494674"/>
              <a:gd name="connsiteY1" fmla="*/ 493154 h 3895590"/>
              <a:gd name="connsiteX2" fmla="*/ 1331749 w 3494674"/>
              <a:gd name="connsiteY2" fmla="*/ 244037 h 3895590"/>
              <a:gd name="connsiteX3" fmla="*/ 1563395 w 3494674"/>
              <a:gd name="connsiteY3" fmla="*/ 284932 h 3895590"/>
              <a:gd name="connsiteX4" fmla="*/ 1542005 w 3494674"/>
              <a:gd name="connsiteY4" fmla="*/ 191391 h 3895590"/>
              <a:gd name="connsiteX5" fmla="*/ 1771822 w 3494674"/>
              <a:gd name="connsiteY5" fmla="*/ 2270 h 3895590"/>
              <a:gd name="connsiteX6" fmla="*/ 3493086 w 3494674"/>
              <a:gd name="connsiteY6" fmla="*/ 0 h 3895590"/>
              <a:gd name="connsiteX7" fmla="*/ 3491074 w 3494674"/>
              <a:gd name="connsiteY7" fmla="*/ 3894931 h 3895590"/>
              <a:gd name="connsiteX8" fmla="*/ 0 w 3494674"/>
              <a:gd name="connsiteY8" fmla="*/ 3895590 h 3895590"/>
              <a:gd name="connsiteX9" fmla="*/ 1058084 w 3494674"/>
              <a:gd name="connsiteY9" fmla="*/ 285187 h 3895590"/>
              <a:gd name="connsiteX10" fmla="*/ 1295638 w 3494674"/>
              <a:gd name="connsiteY10" fmla="*/ 245892 h 3895590"/>
              <a:gd name="connsiteX11" fmla="*/ 1295706 w 3494674"/>
              <a:gd name="connsiteY11" fmla="*/ 493004 h 3895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94674" h="3895590">
                <a:moveTo>
                  <a:pt x="1295706" y="493004"/>
                </a:moveTo>
                <a:lnTo>
                  <a:pt x="1331499" y="493154"/>
                </a:lnTo>
                <a:cubicBezTo>
                  <a:pt x="1332359" y="409327"/>
                  <a:pt x="1330889" y="327864"/>
                  <a:pt x="1331749" y="244037"/>
                </a:cubicBezTo>
                <a:lnTo>
                  <a:pt x="1563395" y="284932"/>
                </a:lnTo>
                <a:lnTo>
                  <a:pt x="1542005" y="191391"/>
                </a:lnTo>
                <a:lnTo>
                  <a:pt x="1771822" y="2270"/>
                </a:lnTo>
                <a:lnTo>
                  <a:pt x="3493086" y="0"/>
                </a:lnTo>
                <a:cubicBezTo>
                  <a:pt x="3499296" y="1336959"/>
                  <a:pt x="3484864" y="2557972"/>
                  <a:pt x="3491074" y="3894931"/>
                </a:cubicBezTo>
                <a:lnTo>
                  <a:pt x="0" y="3895590"/>
                </a:lnTo>
                <a:lnTo>
                  <a:pt x="1058084" y="285187"/>
                </a:lnTo>
                <a:lnTo>
                  <a:pt x="1295638" y="245892"/>
                </a:lnTo>
                <a:cubicBezTo>
                  <a:pt x="1295661" y="328263"/>
                  <a:pt x="1295683" y="410633"/>
                  <a:pt x="1295706" y="493004"/>
                </a:cubicBez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967220-4548-9936-9683-8226700B6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2213" y="963011"/>
            <a:ext cx="1256203" cy="133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5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435" y="571500"/>
            <a:ext cx="4472178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FD66356-2796-D85D-D031-8A08E0FBB8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3395" y="465890"/>
            <a:ext cx="418866" cy="595333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7E6622DA-6507-2553-67B5-F6F129A18A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3394" y="1636537"/>
            <a:ext cx="3917156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37CDAF-BB3C-AE81-1C8C-0EEACC2CCA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3464" y="659331"/>
            <a:ext cx="3297104" cy="2281645"/>
          </a:xfrm>
          <a:prstGeom prst="rect">
            <a:avLst/>
          </a:prstGeom>
        </p:spPr>
      </p:pic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F6C35332-4E68-FE08-FDAA-98405A1F04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00550" y="2307772"/>
            <a:ext cx="4760319" cy="4556417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2349662 w 4907123"/>
              <a:gd name="connsiteY0" fmla="*/ 2967 h 4001418"/>
              <a:gd name="connsiteX1" fmla="*/ 4907123 w 4907123"/>
              <a:gd name="connsiteY1" fmla="*/ 0 h 4001418"/>
              <a:gd name="connsiteX2" fmla="*/ 4332287 w 4907123"/>
              <a:gd name="connsiteY2" fmla="*/ 4001418 h 4001418"/>
              <a:gd name="connsiteX3" fmla="*/ 0 w 4907123"/>
              <a:gd name="connsiteY3" fmla="*/ 4001418 h 4001418"/>
              <a:gd name="connsiteX4" fmla="*/ 2349662 w 4907123"/>
              <a:gd name="connsiteY4" fmla="*/ 2967 h 4001418"/>
              <a:gd name="connsiteX0" fmla="*/ 2349662 w 4913510"/>
              <a:gd name="connsiteY0" fmla="*/ 2967 h 4007895"/>
              <a:gd name="connsiteX1" fmla="*/ 4907123 w 4913510"/>
              <a:gd name="connsiteY1" fmla="*/ 0 h 4007895"/>
              <a:gd name="connsiteX2" fmla="*/ 4913510 w 4913510"/>
              <a:gd name="connsiteY2" fmla="*/ 4007895 h 4007895"/>
              <a:gd name="connsiteX3" fmla="*/ 0 w 4913510"/>
              <a:gd name="connsiteY3" fmla="*/ 4001418 h 4007895"/>
              <a:gd name="connsiteX4" fmla="*/ 2349662 w 4913510"/>
              <a:gd name="connsiteY4" fmla="*/ 2967 h 4007895"/>
              <a:gd name="connsiteX0" fmla="*/ 2349662 w 4913510"/>
              <a:gd name="connsiteY0" fmla="*/ 2967 h 4007895"/>
              <a:gd name="connsiteX1" fmla="*/ 4907123 w 4913510"/>
              <a:gd name="connsiteY1" fmla="*/ 0 h 4007895"/>
              <a:gd name="connsiteX2" fmla="*/ 4913510 w 4913510"/>
              <a:gd name="connsiteY2" fmla="*/ 4007895 h 4007895"/>
              <a:gd name="connsiteX3" fmla="*/ 0 w 4913510"/>
              <a:gd name="connsiteY3" fmla="*/ 4001418 h 4007895"/>
              <a:gd name="connsiteX4" fmla="*/ 2349662 w 4913510"/>
              <a:gd name="connsiteY4" fmla="*/ 2967 h 4007895"/>
              <a:gd name="connsiteX0" fmla="*/ 1985600 w 4549448"/>
              <a:gd name="connsiteY0" fmla="*/ 2967 h 4007895"/>
              <a:gd name="connsiteX1" fmla="*/ 4543061 w 4549448"/>
              <a:gd name="connsiteY1" fmla="*/ 0 h 4007895"/>
              <a:gd name="connsiteX2" fmla="*/ 4549448 w 4549448"/>
              <a:gd name="connsiteY2" fmla="*/ 4007895 h 4007895"/>
              <a:gd name="connsiteX3" fmla="*/ 0 w 4549448"/>
              <a:gd name="connsiteY3" fmla="*/ 3379705 h 4007895"/>
              <a:gd name="connsiteX4" fmla="*/ 1985600 w 4549448"/>
              <a:gd name="connsiteY4" fmla="*/ 2967 h 4007895"/>
              <a:gd name="connsiteX0" fmla="*/ 1985600 w 4549448"/>
              <a:gd name="connsiteY0" fmla="*/ 2967 h 3392658"/>
              <a:gd name="connsiteX1" fmla="*/ 4543061 w 4549448"/>
              <a:gd name="connsiteY1" fmla="*/ 0 h 3392658"/>
              <a:gd name="connsiteX2" fmla="*/ 4549448 w 4549448"/>
              <a:gd name="connsiteY2" fmla="*/ 3392658 h 3392658"/>
              <a:gd name="connsiteX3" fmla="*/ 0 w 4549448"/>
              <a:gd name="connsiteY3" fmla="*/ 3379705 h 3392658"/>
              <a:gd name="connsiteX4" fmla="*/ 1985600 w 4549448"/>
              <a:gd name="connsiteY4" fmla="*/ 2967 h 3392658"/>
              <a:gd name="connsiteX0" fmla="*/ 1991987 w 4555835"/>
              <a:gd name="connsiteY0" fmla="*/ 2967 h 3392658"/>
              <a:gd name="connsiteX1" fmla="*/ 4549448 w 4555835"/>
              <a:gd name="connsiteY1" fmla="*/ 0 h 3392658"/>
              <a:gd name="connsiteX2" fmla="*/ 4555835 w 4555835"/>
              <a:gd name="connsiteY2" fmla="*/ 3392658 h 3392658"/>
              <a:gd name="connsiteX3" fmla="*/ 0 w 4555835"/>
              <a:gd name="connsiteY3" fmla="*/ 3386181 h 3392658"/>
              <a:gd name="connsiteX4" fmla="*/ 1991987 w 4555835"/>
              <a:gd name="connsiteY4" fmla="*/ 2967 h 3392658"/>
              <a:gd name="connsiteX0" fmla="*/ 1991987 w 4555835"/>
              <a:gd name="connsiteY0" fmla="*/ 2967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991987 w 4555835"/>
              <a:gd name="connsiteY5" fmla="*/ 2967 h 3392658"/>
              <a:gd name="connsiteX0" fmla="*/ 1991987 w 4555835"/>
              <a:gd name="connsiteY0" fmla="*/ 2967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1991987 w 4555835"/>
              <a:gd name="connsiteY6" fmla="*/ 2967 h 3392658"/>
              <a:gd name="connsiteX0" fmla="*/ 2225514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2225514 w 4555835"/>
              <a:gd name="connsiteY6" fmla="*/ 464396 h 3392658"/>
              <a:gd name="connsiteX0" fmla="*/ 2218063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9601 w 4555835"/>
              <a:gd name="connsiteY5" fmla="*/ 461224 h 3392658"/>
              <a:gd name="connsiteX6" fmla="*/ 2218063 w 4555835"/>
              <a:gd name="connsiteY6" fmla="*/ 464396 h 3392658"/>
              <a:gd name="connsiteX0" fmla="*/ 2218063 w 4555835"/>
              <a:gd name="connsiteY0" fmla="*/ 464396 h 3392658"/>
              <a:gd name="connsiteX1" fmla="*/ 2476048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4633 w 4555835"/>
              <a:gd name="connsiteY5" fmla="*/ 463743 h 3392658"/>
              <a:gd name="connsiteX6" fmla="*/ 2218063 w 4555835"/>
              <a:gd name="connsiteY6" fmla="*/ 464396 h 3392658"/>
              <a:gd name="connsiteX0" fmla="*/ 2218063 w 4555835"/>
              <a:gd name="connsiteY0" fmla="*/ 464396 h 3392658"/>
              <a:gd name="connsiteX1" fmla="*/ 2478532 w 4555835"/>
              <a:gd name="connsiteY1" fmla="*/ 5867 h 3392658"/>
              <a:gd name="connsiteX2" fmla="*/ 4549448 w 4555835"/>
              <a:gd name="connsiteY2" fmla="*/ 0 h 3392658"/>
              <a:gd name="connsiteX3" fmla="*/ 4555835 w 4555835"/>
              <a:gd name="connsiteY3" fmla="*/ 3392658 h 3392658"/>
              <a:gd name="connsiteX4" fmla="*/ 0 w 4555835"/>
              <a:gd name="connsiteY4" fmla="*/ 3386181 h 3392658"/>
              <a:gd name="connsiteX5" fmla="*/ 1704633 w 4555835"/>
              <a:gd name="connsiteY5" fmla="*/ 463743 h 3392658"/>
              <a:gd name="connsiteX6" fmla="*/ 2218063 w 4555835"/>
              <a:gd name="connsiteY6" fmla="*/ 464396 h 3392658"/>
              <a:gd name="connsiteX0" fmla="*/ 2218063 w 4555835"/>
              <a:gd name="connsiteY0" fmla="*/ 466624 h 3394886"/>
              <a:gd name="connsiteX1" fmla="*/ 2482524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78532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2524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4633 w 4555835"/>
              <a:gd name="connsiteY5" fmla="*/ 465971 h 3394886"/>
              <a:gd name="connsiteX6" fmla="*/ 2218063 w 4555835"/>
              <a:gd name="connsiteY6" fmla="*/ 466624 h 3394886"/>
              <a:gd name="connsiteX0" fmla="*/ 2218063 w 4555835"/>
              <a:gd name="connsiteY0" fmla="*/ 466624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18063 w 4555835"/>
              <a:gd name="connsiteY6" fmla="*/ 466624 h 3394886"/>
              <a:gd name="connsiteX0" fmla="*/ 2222720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22720 w 4555835"/>
              <a:gd name="connsiteY6" fmla="*/ 468985 h 3394886"/>
              <a:gd name="connsiteX0" fmla="*/ 2218063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70694 h 3394886"/>
              <a:gd name="connsiteX6" fmla="*/ 2218063 w 4555835"/>
              <a:gd name="connsiteY6" fmla="*/ 468985 h 3394886"/>
              <a:gd name="connsiteX0" fmla="*/ 2218063 w 4555835"/>
              <a:gd name="connsiteY0" fmla="*/ 468985 h 3394886"/>
              <a:gd name="connsiteX1" fmla="*/ 2484853 w 4555835"/>
              <a:gd name="connsiteY1" fmla="*/ 0 h 3394886"/>
              <a:gd name="connsiteX2" fmla="*/ 4549448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68333 h 3394886"/>
              <a:gd name="connsiteX6" fmla="*/ 2218063 w 4555835"/>
              <a:gd name="connsiteY6" fmla="*/ 468985 h 3394886"/>
              <a:gd name="connsiteX0" fmla="*/ 2218063 w 4555835"/>
              <a:gd name="connsiteY0" fmla="*/ 468985 h 3394886"/>
              <a:gd name="connsiteX1" fmla="*/ 2484853 w 4555835"/>
              <a:gd name="connsiteY1" fmla="*/ 0 h 3394886"/>
              <a:gd name="connsiteX2" fmla="*/ 3491325 w 4555835"/>
              <a:gd name="connsiteY2" fmla="*/ 2228 h 3394886"/>
              <a:gd name="connsiteX3" fmla="*/ 4555835 w 4555835"/>
              <a:gd name="connsiteY3" fmla="*/ 3394886 h 3394886"/>
              <a:gd name="connsiteX4" fmla="*/ 0 w 4555835"/>
              <a:gd name="connsiteY4" fmla="*/ 3388409 h 3394886"/>
              <a:gd name="connsiteX5" fmla="*/ 1702304 w 4555835"/>
              <a:gd name="connsiteY5" fmla="*/ 468333 h 3394886"/>
              <a:gd name="connsiteX6" fmla="*/ 2218063 w 4555835"/>
              <a:gd name="connsiteY6" fmla="*/ 468985 h 3394886"/>
              <a:gd name="connsiteX0" fmla="*/ 2218063 w 3491325"/>
              <a:gd name="connsiteY0" fmla="*/ 468985 h 3388409"/>
              <a:gd name="connsiteX1" fmla="*/ 2484853 w 3491325"/>
              <a:gd name="connsiteY1" fmla="*/ 0 h 3388409"/>
              <a:gd name="connsiteX2" fmla="*/ 3491325 w 3491325"/>
              <a:gd name="connsiteY2" fmla="*/ 2228 h 3388409"/>
              <a:gd name="connsiteX3" fmla="*/ 3490260 w 3491325"/>
              <a:gd name="connsiteY3" fmla="*/ 3387330 h 3388409"/>
              <a:gd name="connsiteX4" fmla="*/ 0 w 3491325"/>
              <a:gd name="connsiteY4" fmla="*/ 3388409 h 3388409"/>
              <a:gd name="connsiteX5" fmla="*/ 1702304 w 3491325"/>
              <a:gd name="connsiteY5" fmla="*/ 468333 h 3388409"/>
              <a:gd name="connsiteX6" fmla="*/ 2218063 w 3491325"/>
              <a:gd name="connsiteY6" fmla="*/ 468985 h 3388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91325" h="3388409">
                <a:moveTo>
                  <a:pt x="2218063" y="468985"/>
                </a:moveTo>
                <a:lnTo>
                  <a:pt x="2484853" y="0"/>
                </a:lnTo>
                <a:lnTo>
                  <a:pt x="3491325" y="2228"/>
                </a:lnTo>
                <a:lnTo>
                  <a:pt x="3490260" y="3387330"/>
                </a:lnTo>
                <a:lnTo>
                  <a:pt x="0" y="3388409"/>
                </a:lnTo>
                <a:lnTo>
                  <a:pt x="1702304" y="468333"/>
                </a:lnTo>
                <a:lnTo>
                  <a:pt x="2218063" y="468985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3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918" y="571500"/>
            <a:ext cx="5014695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3E0CEEFA-91BA-4771-901D-F522F3745B6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632722"/>
            <a:ext cx="5014695" cy="456594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8D99B414-EBD5-E095-605E-F8B02A9C37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00550" y="0"/>
            <a:ext cx="4758866" cy="6858000"/>
          </a:xfrm>
          <a:custGeom>
            <a:avLst/>
            <a:gdLst>
              <a:gd name="connsiteX0" fmla="*/ 0 w 4332287"/>
              <a:gd name="connsiteY0" fmla="*/ 0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0 w 4332287"/>
              <a:gd name="connsiteY4" fmla="*/ 0 h 4010025"/>
              <a:gd name="connsiteX0" fmla="*/ 1562583 w 4332287"/>
              <a:gd name="connsiteY0" fmla="*/ 11575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1562583 w 4332287"/>
              <a:gd name="connsiteY4" fmla="*/ 11575 h 4010025"/>
              <a:gd name="connsiteX0" fmla="*/ 2245489 w 4332287"/>
              <a:gd name="connsiteY0" fmla="*/ 81023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245489 w 4332287"/>
              <a:gd name="connsiteY4" fmla="*/ 81023 h 4010025"/>
              <a:gd name="connsiteX0" fmla="*/ 2349662 w 4332287"/>
              <a:gd name="connsiteY0" fmla="*/ 11574 h 4010025"/>
              <a:gd name="connsiteX1" fmla="*/ 4332287 w 4332287"/>
              <a:gd name="connsiteY1" fmla="*/ 0 h 4010025"/>
              <a:gd name="connsiteX2" fmla="*/ 4332287 w 4332287"/>
              <a:gd name="connsiteY2" fmla="*/ 4010025 h 4010025"/>
              <a:gd name="connsiteX3" fmla="*/ 0 w 4332287"/>
              <a:gd name="connsiteY3" fmla="*/ 4010025 h 4010025"/>
              <a:gd name="connsiteX4" fmla="*/ 2349662 w 4332287"/>
              <a:gd name="connsiteY4" fmla="*/ 11574 h 4010025"/>
              <a:gd name="connsiteX0" fmla="*/ 2349662 w 4332287"/>
              <a:gd name="connsiteY0" fmla="*/ 2967 h 4001418"/>
              <a:gd name="connsiteX1" fmla="*/ 4332287 w 4332287"/>
              <a:gd name="connsiteY1" fmla="*/ 0 h 4001418"/>
              <a:gd name="connsiteX2" fmla="*/ 4332287 w 4332287"/>
              <a:gd name="connsiteY2" fmla="*/ 4001418 h 4001418"/>
              <a:gd name="connsiteX3" fmla="*/ 0 w 4332287"/>
              <a:gd name="connsiteY3" fmla="*/ 4001418 h 4001418"/>
              <a:gd name="connsiteX4" fmla="*/ 2349662 w 4332287"/>
              <a:gd name="connsiteY4" fmla="*/ 2967 h 4001418"/>
              <a:gd name="connsiteX0" fmla="*/ 1269184 w 3251809"/>
              <a:gd name="connsiteY0" fmla="*/ 2967 h 4048640"/>
              <a:gd name="connsiteX1" fmla="*/ 3251809 w 3251809"/>
              <a:gd name="connsiteY1" fmla="*/ 0 h 4048640"/>
              <a:gd name="connsiteX2" fmla="*/ 3251809 w 3251809"/>
              <a:gd name="connsiteY2" fmla="*/ 4001418 h 4048640"/>
              <a:gd name="connsiteX3" fmla="*/ 0 w 3251809"/>
              <a:gd name="connsiteY3" fmla="*/ 4048640 h 4048640"/>
              <a:gd name="connsiteX4" fmla="*/ 1269184 w 3251809"/>
              <a:gd name="connsiteY4" fmla="*/ 2967 h 4048640"/>
              <a:gd name="connsiteX0" fmla="*/ 1418215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418215 w 3400840"/>
              <a:gd name="connsiteY4" fmla="*/ 2967 h 4010862"/>
              <a:gd name="connsiteX0" fmla="*/ 1315756 w 3400840"/>
              <a:gd name="connsiteY0" fmla="*/ 2967 h 4010862"/>
              <a:gd name="connsiteX1" fmla="*/ 3400840 w 3400840"/>
              <a:gd name="connsiteY1" fmla="*/ 0 h 4010862"/>
              <a:gd name="connsiteX2" fmla="*/ 3400840 w 3400840"/>
              <a:gd name="connsiteY2" fmla="*/ 4001418 h 4010862"/>
              <a:gd name="connsiteX3" fmla="*/ 0 w 3400840"/>
              <a:gd name="connsiteY3" fmla="*/ 4010862 h 4010862"/>
              <a:gd name="connsiteX4" fmla="*/ 1315756 w 3400840"/>
              <a:gd name="connsiteY4" fmla="*/ 2967 h 4010862"/>
              <a:gd name="connsiteX0" fmla="*/ 1259869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59869 w 3344953"/>
              <a:gd name="connsiteY4" fmla="*/ 2967 h 4001418"/>
              <a:gd name="connsiteX0" fmla="*/ 1213297 w 3344953"/>
              <a:gd name="connsiteY0" fmla="*/ 2967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213297 w 3344953"/>
              <a:gd name="connsiteY4" fmla="*/ 2967 h 4001418"/>
              <a:gd name="connsiteX0" fmla="*/ 1166725 w 3344953"/>
              <a:gd name="connsiteY0" fmla="*/ 12412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66725 w 3344953"/>
              <a:gd name="connsiteY4" fmla="*/ 12412 h 4001418"/>
              <a:gd name="connsiteX0" fmla="*/ 1176040 w 3344953"/>
              <a:gd name="connsiteY0" fmla="*/ 2968 h 4001418"/>
              <a:gd name="connsiteX1" fmla="*/ 3344953 w 3344953"/>
              <a:gd name="connsiteY1" fmla="*/ 0 h 4001418"/>
              <a:gd name="connsiteX2" fmla="*/ 3344953 w 3344953"/>
              <a:gd name="connsiteY2" fmla="*/ 4001418 h 4001418"/>
              <a:gd name="connsiteX3" fmla="*/ 0 w 3344953"/>
              <a:gd name="connsiteY3" fmla="*/ 4001418 h 4001418"/>
              <a:gd name="connsiteX4" fmla="*/ 1176040 w 3344953"/>
              <a:gd name="connsiteY4" fmla="*/ 2968 h 4001418"/>
              <a:gd name="connsiteX0" fmla="*/ 1176040 w 4341601"/>
              <a:gd name="connsiteY0" fmla="*/ 2968 h 4001418"/>
              <a:gd name="connsiteX1" fmla="*/ 3344953 w 4341601"/>
              <a:gd name="connsiteY1" fmla="*/ 0 h 4001418"/>
              <a:gd name="connsiteX2" fmla="*/ 4341601 w 4341601"/>
              <a:gd name="connsiteY2" fmla="*/ 4001418 h 4001418"/>
              <a:gd name="connsiteX3" fmla="*/ 0 w 4341601"/>
              <a:gd name="connsiteY3" fmla="*/ 4001418 h 4001418"/>
              <a:gd name="connsiteX4" fmla="*/ 1176040 w 4341601"/>
              <a:gd name="connsiteY4" fmla="*/ 2968 h 4001418"/>
              <a:gd name="connsiteX0" fmla="*/ 1176040 w 4341601"/>
              <a:gd name="connsiteY0" fmla="*/ 12428 h 4010878"/>
              <a:gd name="connsiteX1" fmla="*/ 4341601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41601"/>
              <a:gd name="connsiteY0" fmla="*/ 12428 h 4010878"/>
              <a:gd name="connsiteX1" fmla="*/ 4322972 w 4341601"/>
              <a:gd name="connsiteY1" fmla="*/ 0 h 4010878"/>
              <a:gd name="connsiteX2" fmla="*/ 4341601 w 4341601"/>
              <a:gd name="connsiteY2" fmla="*/ 4010878 h 4010878"/>
              <a:gd name="connsiteX3" fmla="*/ 0 w 4341601"/>
              <a:gd name="connsiteY3" fmla="*/ 4010878 h 4010878"/>
              <a:gd name="connsiteX4" fmla="*/ 1176040 w 4341601"/>
              <a:gd name="connsiteY4" fmla="*/ 12428 h 4010878"/>
              <a:gd name="connsiteX0" fmla="*/ 1176040 w 4323182"/>
              <a:gd name="connsiteY0" fmla="*/ 12428 h 4010878"/>
              <a:gd name="connsiteX1" fmla="*/ 4322972 w 4323182"/>
              <a:gd name="connsiteY1" fmla="*/ 0 h 4010878"/>
              <a:gd name="connsiteX2" fmla="*/ 4201884 w 4323182"/>
              <a:gd name="connsiteY2" fmla="*/ 3916282 h 4010878"/>
              <a:gd name="connsiteX3" fmla="*/ 0 w 4323182"/>
              <a:gd name="connsiteY3" fmla="*/ 4010878 h 4010878"/>
              <a:gd name="connsiteX4" fmla="*/ 1176040 w 4323182"/>
              <a:gd name="connsiteY4" fmla="*/ 12428 h 4010878"/>
              <a:gd name="connsiteX0" fmla="*/ 1176040 w 4332287"/>
              <a:gd name="connsiteY0" fmla="*/ 12428 h 4010879"/>
              <a:gd name="connsiteX1" fmla="*/ 4322972 w 4332287"/>
              <a:gd name="connsiteY1" fmla="*/ 0 h 4010879"/>
              <a:gd name="connsiteX2" fmla="*/ 4332287 w 4332287"/>
              <a:gd name="connsiteY2" fmla="*/ 4010879 h 4010879"/>
              <a:gd name="connsiteX3" fmla="*/ 0 w 4332287"/>
              <a:gd name="connsiteY3" fmla="*/ 4010878 h 4010879"/>
              <a:gd name="connsiteX4" fmla="*/ 1176040 w 4332287"/>
              <a:gd name="connsiteY4" fmla="*/ 12428 h 4010879"/>
              <a:gd name="connsiteX0" fmla="*/ 1176040 w 4332287"/>
              <a:gd name="connsiteY0" fmla="*/ 2968 h 4001419"/>
              <a:gd name="connsiteX1" fmla="*/ 4322973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4332287"/>
              <a:gd name="connsiteY0" fmla="*/ 2968 h 4001419"/>
              <a:gd name="connsiteX1" fmla="*/ 3757309 w 4332287"/>
              <a:gd name="connsiteY1" fmla="*/ 0 h 4001419"/>
              <a:gd name="connsiteX2" fmla="*/ 4332287 w 4332287"/>
              <a:gd name="connsiteY2" fmla="*/ 4001419 h 4001419"/>
              <a:gd name="connsiteX3" fmla="*/ 0 w 4332287"/>
              <a:gd name="connsiteY3" fmla="*/ 4001418 h 4001419"/>
              <a:gd name="connsiteX4" fmla="*/ 1176040 w 4332287"/>
              <a:gd name="connsiteY4" fmla="*/ 2968 h 4001419"/>
              <a:gd name="connsiteX0" fmla="*/ 1176040 w 3759256"/>
              <a:gd name="connsiteY0" fmla="*/ 2968 h 4001419"/>
              <a:gd name="connsiteX1" fmla="*/ 3757309 w 3759256"/>
              <a:gd name="connsiteY1" fmla="*/ 0 h 4001419"/>
              <a:gd name="connsiteX2" fmla="*/ 3758543 w 3759256"/>
              <a:gd name="connsiteY2" fmla="*/ 4001419 h 4001419"/>
              <a:gd name="connsiteX3" fmla="*/ 0 w 3759256"/>
              <a:gd name="connsiteY3" fmla="*/ 4001418 h 4001419"/>
              <a:gd name="connsiteX4" fmla="*/ 1176040 w 3759256"/>
              <a:gd name="connsiteY4" fmla="*/ 2968 h 4001419"/>
              <a:gd name="connsiteX0" fmla="*/ 1176040 w 3758543"/>
              <a:gd name="connsiteY0" fmla="*/ 2968 h 4001419"/>
              <a:gd name="connsiteX1" fmla="*/ 3020330 w 3758543"/>
              <a:gd name="connsiteY1" fmla="*/ 0 h 4001419"/>
              <a:gd name="connsiteX2" fmla="*/ 3758543 w 3758543"/>
              <a:gd name="connsiteY2" fmla="*/ 4001419 h 4001419"/>
              <a:gd name="connsiteX3" fmla="*/ 0 w 3758543"/>
              <a:gd name="connsiteY3" fmla="*/ 4001418 h 4001419"/>
              <a:gd name="connsiteX4" fmla="*/ 1176040 w 3758543"/>
              <a:gd name="connsiteY4" fmla="*/ 2968 h 4001419"/>
              <a:gd name="connsiteX0" fmla="*/ 1176040 w 3028029"/>
              <a:gd name="connsiteY0" fmla="*/ 2968 h 4001418"/>
              <a:gd name="connsiteX1" fmla="*/ 3020330 w 3028029"/>
              <a:gd name="connsiteY1" fmla="*/ 0 h 4001418"/>
              <a:gd name="connsiteX2" fmla="*/ 3028029 w 3028029"/>
              <a:gd name="connsiteY2" fmla="*/ 3995491 h 4001418"/>
              <a:gd name="connsiteX3" fmla="*/ 0 w 3028029"/>
              <a:gd name="connsiteY3" fmla="*/ 4001418 h 4001418"/>
              <a:gd name="connsiteX4" fmla="*/ 1176040 w 3028029"/>
              <a:gd name="connsiteY4" fmla="*/ 2968 h 400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029" h="4001418">
                <a:moveTo>
                  <a:pt x="1176040" y="2968"/>
                </a:moveTo>
                <a:lnTo>
                  <a:pt x="3020330" y="0"/>
                </a:lnTo>
                <a:cubicBezTo>
                  <a:pt x="3026540" y="1336959"/>
                  <a:pt x="3021819" y="2658532"/>
                  <a:pt x="3028029" y="3995491"/>
                </a:cubicBezTo>
                <a:lnTo>
                  <a:pt x="0" y="4001418"/>
                </a:lnTo>
                <a:lnTo>
                  <a:pt x="1176040" y="2968"/>
                </a:lnTo>
                <a:close/>
              </a:path>
            </a:pathLst>
          </a:cu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1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9049F2-07DE-ABDD-675C-2750523FD3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3394" y="1636537"/>
            <a:ext cx="8158163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917" y="571500"/>
            <a:ext cx="8158163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2763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91ED224-A2A9-9573-8276-E5D17959B5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3670" y="571500"/>
            <a:ext cx="8157410" cy="4897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 b="1" i="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F0CF642B-8864-6260-9F1E-9FE0B24957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23924" y="1636537"/>
            <a:ext cx="3917156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044C1F6-6028-D9BD-A3D0-7B35A79EB6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3394" y="1636537"/>
            <a:ext cx="3917156" cy="4562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1pPr>
            <a:lvl2pPr>
              <a:defRPr sz="18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2pPr>
            <a:lvl3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3pPr>
            <a:lvl4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4pPr>
            <a:lvl5pPr>
              <a:defRPr sz="1500" b="0" i="0">
                <a:solidFill>
                  <a:schemeClr val="bg1"/>
                </a:solidFill>
                <a:latin typeface="Aptos" panose="020B0004020202020204" pitchFamily="34" charset="0"/>
                <a:cs typeface="Aptos Serif" panose="0202060407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723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585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80" r:id="rId2"/>
    <p:sldLayoutId id="2147483682" r:id="rId3"/>
    <p:sldLayoutId id="2147483683" r:id="rId4"/>
    <p:sldLayoutId id="2147483672" r:id="rId5"/>
    <p:sldLayoutId id="2147483678" r:id="rId6"/>
    <p:sldLayoutId id="2147483673" r:id="rId7"/>
    <p:sldLayoutId id="2147483674" r:id="rId8"/>
    <p:sldLayoutId id="2147483677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bg1"/>
          </a:solidFill>
          <a:latin typeface="Aptos Narrow" panose="020B00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5293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4" r:id="rId3"/>
    <p:sldLayoutId id="2147483685" r:id="rId4"/>
    <p:sldLayoutId id="2147483664" r:id="rId5"/>
    <p:sldLayoutId id="2147483669" r:id="rId6"/>
    <p:sldLayoutId id="2147483666" r:id="rId7"/>
    <p:sldLayoutId id="2147483667" r:id="rId8"/>
    <p:sldLayoutId id="2147483668" r:id="rId9"/>
    <p:sldLayoutId id="2147483665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bg1"/>
          </a:solidFill>
          <a:latin typeface="Aptos Narrow" panose="020B00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bg1"/>
          </a:solidFill>
          <a:latin typeface="Aptos Narrow" panose="020B00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5687A63-0E25-B28B-28C9-3141FE13E7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Choose Canada, </a:t>
            </a:r>
            <a:br>
              <a:rPr lang="en-US" dirty="0"/>
            </a:br>
            <a:r>
              <a:rPr lang="en-US" dirty="0"/>
              <a:t>for a new future.</a:t>
            </a:r>
          </a:p>
        </p:txBody>
      </p:sp>
    </p:spTree>
    <p:extLst>
      <p:ext uri="{BB962C8B-B14F-4D97-AF65-F5344CB8AC3E}">
        <p14:creationId xmlns:p14="http://schemas.microsoft.com/office/powerpoint/2010/main" val="3351602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F5EBC6-F1ED-5342-0A81-E6A87586A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Choose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for a new future.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BB9AAE-4C93-2065-BDFC-0786D6086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B4E35D-0720-592A-4331-702E42BA4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Choisir</a:t>
            </a:r>
            <a:r>
              <a:rPr lang="en-US" dirty="0"/>
              <a:t> le Canada,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pour un </a:t>
            </a:r>
            <a:r>
              <a:rPr lang="en-US" dirty="0" err="1">
                <a:solidFill>
                  <a:schemeClr val="accent1"/>
                </a:solidFill>
              </a:rPr>
              <a:t>nouvel</a:t>
            </a:r>
            <a:r>
              <a:rPr lang="en-US" dirty="0">
                <a:solidFill>
                  <a:schemeClr val="accent1"/>
                </a:solidFill>
              </a:rPr>
              <a:t> avenir.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3394E8A-CFEB-3908-76FE-F0B17C0312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4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F5EBC6-F1ED-5342-0A81-E6A87586A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Choose Canada.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Settle, work, thrive.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D447A9F-6729-3BEB-DEF2-3FD928A4DA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10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B4E35D-0720-592A-4331-702E42BA4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Choisir</a:t>
            </a:r>
            <a:r>
              <a:rPr lang="en-US" dirty="0"/>
              <a:t> le Canada.</a:t>
            </a:r>
            <a:br>
              <a:rPr lang="en-US" dirty="0"/>
            </a:br>
            <a:r>
              <a:rPr lang="en-US" dirty="0" err="1">
                <a:solidFill>
                  <a:schemeClr val="accent1"/>
                </a:solidFill>
              </a:rPr>
              <a:t>S’installer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travailler</a:t>
            </a:r>
            <a:r>
              <a:rPr lang="en-US" dirty="0">
                <a:solidFill>
                  <a:schemeClr val="accent1"/>
                </a:solidFill>
              </a:rPr>
              <a:t>, </a:t>
            </a:r>
            <a:r>
              <a:rPr lang="en-US" dirty="0" err="1">
                <a:solidFill>
                  <a:schemeClr val="accent1"/>
                </a:solidFill>
              </a:rPr>
              <a:t>s’épanouir</a:t>
            </a:r>
            <a:r>
              <a:rPr lang="en-US" dirty="0">
                <a:solidFill>
                  <a:schemeClr val="accent1"/>
                </a:solidFill>
              </a:rPr>
              <a:t>.</a:t>
            </a:r>
            <a:endParaRPr lang="en-US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F2BA938-75AE-E931-A649-2510984E4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42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51400F2-4361-576F-F92B-14AC194D4D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E87E297-33A7-F818-AB51-61B7142A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5722C06-42DD-BE3C-C733-943FE2B9A1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05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E5B083-7388-55F4-0169-F2406B530D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301BABD-9ACD-3296-80C4-AC5A474A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A1E4081-72D0-377C-CA47-ADB823B3E7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43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5F2C94-48AD-B4D8-1E79-44CDD70647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FD4A3CD-FA8F-92F1-B2ED-0C2F180F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27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C6BF881-F03E-9F3B-238B-1880A9D13D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BA5238-5227-95A1-2441-9C86BBD4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66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AB7F307-F9D1-7E22-CF1F-841DA840DE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A5A4809-3CBD-91DA-7388-C156CB6A4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23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87FDDB8-2FD2-48B8-932D-A73CDE55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0DC3D6-2263-5AB1-A4D8-211F0B40FB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BD1C276-07D0-F8F7-3245-E248B881A6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4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3A36365-DD5A-8FAF-57FA-A0296B144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Choisir</a:t>
            </a:r>
            <a:r>
              <a:rPr lang="en-US" dirty="0">
                <a:solidFill>
                  <a:schemeClr val="tx2"/>
                </a:solidFill>
              </a:rPr>
              <a:t> le Canada, </a:t>
            </a:r>
            <a:br>
              <a:rPr lang="en-US" dirty="0"/>
            </a:br>
            <a:r>
              <a:rPr lang="en-US" dirty="0"/>
              <a:t>pour un </a:t>
            </a:r>
            <a:r>
              <a:rPr lang="en-US" dirty="0" err="1"/>
              <a:t>nouvel</a:t>
            </a:r>
            <a:r>
              <a:rPr lang="en-US" dirty="0"/>
              <a:t> avenir.</a:t>
            </a:r>
          </a:p>
        </p:txBody>
      </p:sp>
    </p:spTree>
    <p:extLst>
      <p:ext uri="{BB962C8B-B14F-4D97-AF65-F5344CB8AC3E}">
        <p14:creationId xmlns:p14="http://schemas.microsoft.com/office/powerpoint/2010/main" val="214847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F4623FC-CE14-3AB7-741B-D014393CB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Choose Canada.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/>
              <a:t>Settle, work, thrive.</a:t>
            </a:r>
          </a:p>
        </p:txBody>
      </p:sp>
    </p:spTree>
    <p:extLst>
      <p:ext uri="{BB962C8B-B14F-4D97-AF65-F5344CB8AC3E}">
        <p14:creationId xmlns:p14="http://schemas.microsoft.com/office/powerpoint/2010/main" val="182343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943C4FA-C6CF-D298-66E8-DDC1190C3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36B12-FC2B-6894-9FAD-3B97CC7FFF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Choisir</a:t>
            </a:r>
            <a:r>
              <a:rPr lang="en-US" dirty="0">
                <a:solidFill>
                  <a:schemeClr val="tx2"/>
                </a:solidFill>
              </a:rPr>
              <a:t> le Canada.</a:t>
            </a:r>
            <a:br>
              <a:rPr lang="en-US" dirty="0"/>
            </a:br>
            <a:r>
              <a:rPr lang="en-US" dirty="0" err="1"/>
              <a:t>S’installer</a:t>
            </a:r>
            <a:r>
              <a:rPr lang="en-US" dirty="0"/>
              <a:t>, </a:t>
            </a:r>
            <a:r>
              <a:rPr lang="en-US" dirty="0" err="1"/>
              <a:t>travailler</a:t>
            </a:r>
            <a:r>
              <a:rPr lang="en-US" dirty="0"/>
              <a:t>, </a:t>
            </a:r>
            <a:r>
              <a:rPr lang="en-US" dirty="0" err="1"/>
              <a:t>s’épanouir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7262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35870D3-2BB0-90A8-5E17-13C73E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0D72B4C-201E-13D1-4EB4-476C8CB2DF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C363967-B462-46F7-7C87-C131DD4FEE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9C5D033-91C1-7A9D-0ED2-B71411797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B402152-EB1C-07A1-8D31-2FD46074A7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59EBE59-FB68-B85E-8AA6-353DC21BDF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4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6C007E0-B2AB-91BC-7376-AE907721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B7FBA2-BAB6-3C24-E61D-ADF70CBD7A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479BF64-1CB0-F42F-B5CF-A051E445FC8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09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DBDF9F-EAEE-6030-C8B7-6CBCB8A14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DCA9E01-2B2F-DE73-A12F-ECD70F968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6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3D6EC1C-5105-6C4A-1CB9-1F238EF27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B95F8CD-BF70-1210-1998-687ACB5898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8D403C7-736F-7A75-3C40-603CB1412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80024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Franco">
      <a:dk1>
        <a:srgbClr val="362A50"/>
      </a:dk1>
      <a:lt1>
        <a:srgbClr val="FFFFFF"/>
      </a:lt1>
      <a:dk2>
        <a:srgbClr val="00B1B2"/>
      </a:dk2>
      <a:lt2>
        <a:srgbClr val="CE2027"/>
      </a:lt2>
      <a:accent1>
        <a:srgbClr val="EFC419"/>
      </a:accent1>
      <a:accent2>
        <a:srgbClr val="F37879"/>
      </a:accent2>
      <a:accent3>
        <a:srgbClr val="459442"/>
      </a:accent3>
      <a:accent4>
        <a:srgbClr val="CE2027"/>
      </a:accent4>
      <a:accent5>
        <a:srgbClr val="362A50"/>
      </a:accent5>
      <a:accent6>
        <a:srgbClr val="00B1B2"/>
      </a:accent6>
      <a:hlink>
        <a:srgbClr val="008285"/>
      </a:hlink>
      <a:folHlink>
        <a:srgbClr val="F3787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mestic">
  <a:themeElements>
    <a:clrScheme name="Franco">
      <a:dk1>
        <a:srgbClr val="362A50"/>
      </a:dk1>
      <a:lt1>
        <a:srgbClr val="FFFFFF"/>
      </a:lt1>
      <a:dk2>
        <a:srgbClr val="00B1B2"/>
      </a:dk2>
      <a:lt2>
        <a:srgbClr val="CE2027"/>
      </a:lt2>
      <a:accent1>
        <a:srgbClr val="EFC419"/>
      </a:accent1>
      <a:accent2>
        <a:srgbClr val="F37879"/>
      </a:accent2>
      <a:accent3>
        <a:srgbClr val="459442"/>
      </a:accent3>
      <a:accent4>
        <a:srgbClr val="CE2027"/>
      </a:accent4>
      <a:accent5>
        <a:srgbClr val="362A50"/>
      </a:accent5>
      <a:accent6>
        <a:srgbClr val="00B1B2"/>
      </a:accent6>
      <a:hlink>
        <a:srgbClr val="008285"/>
      </a:hlink>
      <a:folHlink>
        <a:srgbClr val="F3787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80</Words>
  <Application>Microsoft Macintosh PowerPoint</Application>
  <PresentationFormat>On-screen Show (4:3)</PresentationFormat>
  <Paragraphs>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Aptos Narrow</vt:lpstr>
      <vt:lpstr>Aptos SemiBold</vt:lpstr>
      <vt:lpstr>Arial</vt:lpstr>
      <vt:lpstr>Calibri</vt:lpstr>
      <vt:lpstr>International</vt:lpstr>
      <vt:lpstr>Domestic</vt:lpstr>
      <vt:lpstr>Choose Canada,  for a new future.</vt:lpstr>
      <vt:lpstr>Choisir le Canada,  pour un nouvel avenir.</vt:lpstr>
      <vt:lpstr>Choose Canada. Settle, work, thrive.</vt:lpstr>
      <vt:lpstr>Choisir le Canada. S’installer, travailler, s’épanouir.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Choose Canada, for a new future.</vt:lpstr>
      <vt:lpstr>Choisir le Canada, pour un nouvel avenir.</vt:lpstr>
      <vt:lpstr>Choose Canada. Settle, work, thrive.</vt:lpstr>
      <vt:lpstr>Choisir le Canada. S’installer, travailler, s’épanouir.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IRCC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 Immigration presentaion</dc:title>
  <dc:subject/>
  <dc:creator>Immigration, Refugees and Citizenship Canada | Immigration, Réfugiés et Citoyenneté Canada</dc:creator>
  <cp:keywords/>
  <dc:description/>
  <cp:lastModifiedBy>Whissell, Samantha (IRCC/IRCC)</cp:lastModifiedBy>
  <cp:revision>39</cp:revision>
  <dcterms:created xsi:type="dcterms:W3CDTF">2024-12-04T13:06:02Z</dcterms:created>
  <dcterms:modified xsi:type="dcterms:W3CDTF">2024-12-23T21:23:14Z</dcterms:modified>
  <cp:category/>
</cp:coreProperties>
</file>