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77" r:id="rId3"/>
    <p:sldId id="279" r:id="rId4"/>
    <p:sldId id="280" r:id="rId5"/>
    <p:sldId id="281" r:id="rId6"/>
    <p:sldId id="276" r:id="rId7"/>
    <p:sldId id="271" r:id="rId8"/>
    <p:sldId id="273" r:id="rId9"/>
    <p:sldId id="274" r:id="rId10"/>
    <p:sldId id="275" r:id="rId11"/>
    <p:sldId id="283" r:id="rId12"/>
    <p:sldId id="284" r:id="rId13"/>
    <p:sldId id="278" r:id="rId14"/>
    <p:sldId id="282" r:id="rId15"/>
    <p:sldId id="265" r:id="rId16"/>
    <p:sldId id="267" r:id="rId17"/>
    <p:sldId id="266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5" autoAdjust="0"/>
    <p:restoredTop sz="97030" autoAdjust="0"/>
  </p:normalViewPr>
  <p:slideViewPr>
    <p:cSldViewPr snapToGrid="0">
      <p:cViewPr varScale="1">
        <p:scale>
          <a:sx n="123" d="100"/>
          <a:sy n="123" d="100"/>
        </p:scale>
        <p:origin x="111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30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52FFA0-9F52-1486-EDA0-040696A5D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74C948-CFAC-4323-3914-90ADF2A0D1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1C8C8-6B47-BE43-9DD8-4A5451B45187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0AEFB-250B-C1B5-D445-0513C8D87E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62F39-B27C-1950-F571-8387A9FFCE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CF24D-8D08-704E-99A4-DE8A48199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90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9963D-83CB-4FDF-B1E1-F8F951CCC56F}" type="datetimeFigureOut">
              <a:rPr lang="en-CA" smtClean="0"/>
              <a:t>2024-12-23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4AD3B-0E1F-47C9-AAFA-1C725D0A7C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796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EN-first-Fu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0BF9E-7360-A1C9-C285-6183DA1416A0}"/>
              </a:ext>
            </a:extLst>
          </p:cNvPr>
          <p:cNvSpPr/>
          <p:nvPr userDrawn="1"/>
        </p:nvSpPr>
        <p:spPr>
          <a:xfrm>
            <a:off x="0" y="5998530"/>
            <a:ext cx="12192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399" y="1737103"/>
            <a:ext cx="7584621" cy="22225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1440000" indent="-1440000" algn="l">
              <a:lnSpc>
                <a:spcPct val="80000"/>
              </a:lnSpc>
              <a:defRPr sz="6000" b="1" i="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Choose Canada,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/>
              <a:t>for a new </a:t>
            </a:r>
            <a:br>
              <a:rPr lang="en-US" dirty="0"/>
            </a:br>
            <a:r>
              <a:rPr lang="en-US" dirty="0"/>
              <a:t>future.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0399" y="4610755"/>
            <a:ext cx="7584621" cy="109021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98581A-CFC1-92A3-682B-373F696FD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2603500" cy="86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6CF1C6-811A-E718-A022-5C9E4FF6A8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363200" y="5998530"/>
            <a:ext cx="1828800" cy="863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5D127D-8B8D-B7BE-2F26-E4E2ADA031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00400" y="2506037"/>
            <a:ext cx="1166225" cy="1243164"/>
          </a:xfrm>
          <a:prstGeom prst="rect">
            <a:avLst/>
          </a:prstGeom>
        </p:spPr>
      </p:pic>
      <p:sp>
        <p:nvSpPr>
          <p:cNvPr id="21" name="Triangle 20">
            <a:extLst>
              <a:ext uri="{FF2B5EF4-FFF2-40B4-BE49-F238E27FC236}">
                <a16:creationId xmlns:a16="http://schemas.microsoft.com/office/drawing/2014/main" id="{62E6920D-5FD8-11C5-4BC4-0A820245D845}"/>
              </a:ext>
            </a:extLst>
          </p:cNvPr>
          <p:cNvSpPr/>
          <p:nvPr userDrawn="1"/>
        </p:nvSpPr>
        <p:spPr>
          <a:xfrm rot="5400000">
            <a:off x="-2127250" y="2127250"/>
            <a:ext cx="5994400" cy="173990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purple arrow pointing to the right&#10;&#10;Description automatically generated">
            <a:extLst>
              <a:ext uri="{FF2B5EF4-FFF2-40B4-BE49-F238E27FC236}">
                <a16:creationId xmlns:a16="http://schemas.microsoft.com/office/drawing/2014/main" id="{2C23200E-3C0B-BFE0-89DC-D7EE862C13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469" y="1168400"/>
            <a:ext cx="2489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9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EN-first-Fu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1951" y="2581271"/>
            <a:ext cx="8727220" cy="15886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000" b="1" i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Choose Canada,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for a new future.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950" y="4234141"/>
            <a:ext cx="8727221" cy="1090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3000" b="1" i="0">
                <a:solidFill>
                  <a:schemeClr val="accent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22F11-75BC-3376-5829-6950FDFB7D4D}"/>
              </a:ext>
            </a:extLst>
          </p:cNvPr>
          <p:cNvSpPr/>
          <p:nvPr userDrawn="1"/>
        </p:nvSpPr>
        <p:spPr>
          <a:xfrm>
            <a:off x="0" y="5998530"/>
            <a:ext cx="12192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98581A-CFC1-92A3-682B-373F696FDE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5994400"/>
            <a:ext cx="3530600" cy="86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6CF1C6-811A-E718-A022-5C9E4FF6A8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363200" y="5998530"/>
            <a:ext cx="1828800" cy="863600"/>
          </a:xfrm>
          <a:prstGeom prst="rect">
            <a:avLst/>
          </a:prstGeom>
        </p:spPr>
      </p:pic>
      <p:pic>
        <p:nvPicPr>
          <p:cNvPr id="15" name="Picture 14" descr="A yellow and white arrows&#10;&#10;Description automatically generated">
            <a:extLst>
              <a:ext uri="{FF2B5EF4-FFF2-40B4-BE49-F238E27FC236}">
                <a16:creationId xmlns:a16="http://schemas.microsoft.com/office/drawing/2014/main" id="{095D127D-8B8D-B7BE-2F26-E4E2ADA031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50" y="643222"/>
            <a:ext cx="1898571" cy="139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5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FR-first-Fu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1951" y="2581271"/>
            <a:ext cx="8727220" cy="15886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000" b="1" i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 err="1"/>
              <a:t>Choisir</a:t>
            </a:r>
            <a:r>
              <a:rPr lang="en-US" dirty="0"/>
              <a:t> le Canada,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pour un </a:t>
            </a:r>
            <a:r>
              <a:rPr lang="en-US" dirty="0" err="1">
                <a:solidFill>
                  <a:schemeClr val="accent1"/>
                </a:solidFill>
              </a:rPr>
              <a:t>nouvel</a:t>
            </a:r>
            <a:r>
              <a:rPr lang="en-US" dirty="0">
                <a:solidFill>
                  <a:schemeClr val="accent1"/>
                </a:solidFill>
              </a:rPr>
              <a:t> avenir.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950" y="4234141"/>
            <a:ext cx="8727221" cy="1090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3000" b="1" i="0">
                <a:solidFill>
                  <a:schemeClr val="accent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22F11-75BC-3376-5829-6950FDFB7D4D}"/>
              </a:ext>
            </a:extLst>
          </p:cNvPr>
          <p:cNvSpPr/>
          <p:nvPr userDrawn="1"/>
        </p:nvSpPr>
        <p:spPr>
          <a:xfrm>
            <a:off x="0" y="5998530"/>
            <a:ext cx="12192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98581A-CFC1-92A3-682B-373F696FD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3530600" cy="86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6CF1C6-811A-E718-A022-5C9E4FF6A8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363200" y="5998530"/>
            <a:ext cx="1828800" cy="863600"/>
          </a:xfrm>
          <a:prstGeom prst="rect">
            <a:avLst/>
          </a:prstGeom>
        </p:spPr>
      </p:pic>
      <p:pic>
        <p:nvPicPr>
          <p:cNvPr id="15" name="Picture 14" descr="A yellow and white arrows&#10;&#10;Description automatically generated">
            <a:extLst>
              <a:ext uri="{FF2B5EF4-FFF2-40B4-BE49-F238E27FC236}">
                <a16:creationId xmlns:a16="http://schemas.microsoft.com/office/drawing/2014/main" id="{095D127D-8B8D-B7BE-2F26-E4E2ADA031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50" y="643222"/>
            <a:ext cx="1898571" cy="139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11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EN-first-Set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1951" y="2581271"/>
            <a:ext cx="8727220" cy="15886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000" b="1" i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Choose Canada.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Settle, work, thrive.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950" y="4234141"/>
            <a:ext cx="8727221" cy="1090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3000" b="1" i="0">
                <a:solidFill>
                  <a:schemeClr val="accent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22F11-75BC-3376-5829-6950FDFB7D4D}"/>
              </a:ext>
            </a:extLst>
          </p:cNvPr>
          <p:cNvSpPr/>
          <p:nvPr userDrawn="1"/>
        </p:nvSpPr>
        <p:spPr>
          <a:xfrm>
            <a:off x="0" y="5998530"/>
            <a:ext cx="12192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98581A-CFC1-92A3-682B-373F696FDE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5994400"/>
            <a:ext cx="3530600" cy="86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6CF1C6-811A-E718-A022-5C9E4FF6A8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363200" y="5998530"/>
            <a:ext cx="1828800" cy="863600"/>
          </a:xfrm>
          <a:prstGeom prst="rect">
            <a:avLst/>
          </a:prstGeom>
        </p:spPr>
      </p:pic>
      <p:pic>
        <p:nvPicPr>
          <p:cNvPr id="15" name="Picture 14" descr="A yellow and white arrows&#10;&#10;Description automatically generated">
            <a:extLst>
              <a:ext uri="{FF2B5EF4-FFF2-40B4-BE49-F238E27FC236}">
                <a16:creationId xmlns:a16="http://schemas.microsoft.com/office/drawing/2014/main" id="{095D127D-8B8D-B7BE-2F26-E4E2ADA031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50" y="643222"/>
            <a:ext cx="1898571" cy="139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4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FR-first-Set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1950" y="2581271"/>
            <a:ext cx="9220013" cy="15886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000" b="1" i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 err="1"/>
              <a:t>Choisir</a:t>
            </a:r>
            <a:r>
              <a:rPr lang="en-US" dirty="0"/>
              <a:t> le Canada.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</a:rPr>
              <a:t>S’installer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travailler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s’épanouir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950" y="4234141"/>
            <a:ext cx="8727221" cy="1090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3000" b="1" i="0">
                <a:solidFill>
                  <a:schemeClr val="accent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22F11-75BC-3376-5829-6950FDFB7D4D}"/>
              </a:ext>
            </a:extLst>
          </p:cNvPr>
          <p:cNvSpPr/>
          <p:nvPr userDrawn="1"/>
        </p:nvSpPr>
        <p:spPr>
          <a:xfrm>
            <a:off x="0" y="5998530"/>
            <a:ext cx="12192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98581A-CFC1-92A3-682B-373F696FD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3530600" cy="86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6CF1C6-811A-E718-A022-5C9E4FF6A8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363200" y="5998530"/>
            <a:ext cx="1828800" cy="863600"/>
          </a:xfrm>
          <a:prstGeom prst="rect">
            <a:avLst/>
          </a:prstGeom>
        </p:spPr>
      </p:pic>
      <p:pic>
        <p:nvPicPr>
          <p:cNvPr id="15" name="Picture 14" descr="A yellow and white arrows&#10;&#10;Description automatically generated">
            <a:extLst>
              <a:ext uri="{FF2B5EF4-FFF2-40B4-BE49-F238E27FC236}">
                <a16:creationId xmlns:a16="http://schemas.microsoft.com/office/drawing/2014/main" id="{095D127D-8B8D-B7BE-2F26-E4E2ADA031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50" y="643222"/>
            <a:ext cx="1898571" cy="139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426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EAD4CAF-A88C-8B8E-938A-F20EDD79E4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85053" y="1476375"/>
            <a:ext cx="5906947" cy="5381626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2967 h 4001418"/>
              <a:gd name="connsiteX1" fmla="*/ 4332287 w 4332287"/>
              <a:gd name="connsiteY1" fmla="*/ 0 h 4001418"/>
              <a:gd name="connsiteX2" fmla="*/ 4332287 w 4332287"/>
              <a:gd name="connsiteY2" fmla="*/ 4001418 h 4001418"/>
              <a:gd name="connsiteX3" fmla="*/ 0 w 4332287"/>
              <a:gd name="connsiteY3" fmla="*/ 4001418 h 4001418"/>
              <a:gd name="connsiteX4" fmla="*/ 2349662 w 4332287"/>
              <a:gd name="connsiteY4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2349662 w 4332287"/>
              <a:gd name="connsiteY5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1940798 w 4332287"/>
              <a:gd name="connsiteY5" fmla="*/ 691142 h 4001418"/>
              <a:gd name="connsiteX6" fmla="*/ 2349662 w 4332287"/>
              <a:gd name="connsiteY6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1940798 w 4332287"/>
              <a:gd name="connsiteY5" fmla="*/ 691142 h 4001418"/>
              <a:gd name="connsiteX6" fmla="*/ 1994357 w 4332287"/>
              <a:gd name="connsiteY6" fmla="*/ 596697 h 4001418"/>
              <a:gd name="connsiteX7" fmla="*/ 2349662 w 4332287"/>
              <a:gd name="connsiteY7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1940798 w 4332287"/>
              <a:gd name="connsiteY5" fmla="*/ 691142 h 4001418"/>
              <a:gd name="connsiteX6" fmla="*/ 1994357 w 4332287"/>
              <a:gd name="connsiteY6" fmla="*/ 596697 h 4001418"/>
              <a:gd name="connsiteX7" fmla="*/ 2033943 w 4332287"/>
              <a:gd name="connsiteY7" fmla="*/ 532947 h 4001418"/>
              <a:gd name="connsiteX8" fmla="*/ 2349662 w 4332287"/>
              <a:gd name="connsiteY8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1940798 w 4332287"/>
              <a:gd name="connsiteY5" fmla="*/ 691142 h 4001418"/>
              <a:gd name="connsiteX6" fmla="*/ 1994357 w 4332287"/>
              <a:gd name="connsiteY6" fmla="*/ 596697 h 4001418"/>
              <a:gd name="connsiteX7" fmla="*/ 2033943 w 4332287"/>
              <a:gd name="connsiteY7" fmla="*/ 532947 h 4001418"/>
              <a:gd name="connsiteX8" fmla="*/ 2057229 w 4332287"/>
              <a:gd name="connsiteY8" fmla="*/ 488086 h 4001418"/>
              <a:gd name="connsiteX9" fmla="*/ 2349662 w 4332287"/>
              <a:gd name="connsiteY9" fmla="*/ 2967 h 4001418"/>
              <a:gd name="connsiteX0" fmla="*/ 2349662 w 4332287"/>
              <a:gd name="connsiteY0" fmla="*/ 2967 h 4001418"/>
              <a:gd name="connsiteX1" fmla="*/ 3137707 w 4332287"/>
              <a:gd name="connsiteY1" fmla="*/ 1698 h 4001418"/>
              <a:gd name="connsiteX2" fmla="*/ 3396183 w 4332287"/>
              <a:gd name="connsiteY2" fmla="*/ 1698 h 4001418"/>
              <a:gd name="connsiteX3" fmla="*/ 4332287 w 4332287"/>
              <a:gd name="connsiteY3" fmla="*/ 0 h 4001418"/>
              <a:gd name="connsiteX4" fmla="*/ 4332287 w 4332287"/>
              <a:gd name="connsiteY4" fmla="*/ 4001418 h 4001418"/>
              <a:gd name="connsiteX5" fmla="*/ 0 w 4332287"/>
              <a:gd name="connsiteY5" fmla="*/ 4001418 h 4001418"/>
              <a:gd name="connsiteX6" fmla="*/ 1940798 w 4332287"/>
              <a:gd name="connsiteY6" fmla="*/ 691142 h 4001418"/>
              <a:gd name="connsiteX7" fmla="*/ 1994357 w 4332287"/>
              <a:gd name="connsiteY7" fmla="*/ 596697 h 4001418"/>
              <a:gd name="connsiteX8" fmla="*/ 2033943 w 4332287"/>
              <a:gd name="connsiteY8" fmla="*/ 532947 h 4001418"/>
              <a:gd name="connsiteX9" fmla="*/ 2057229 w 4332287"/>
              <a:gd name="connsiteY9" fmla="*/ 488086 h 4001418"/>
              <a:gd name="connsiteX10" fmla="*/ 2349662 w 4332287"/>
              <a:gd name="connsiteY10" fmla="*/ 2967 h 4001418"/>
              <a:gd name="connsiteX0" fmla="*/ 2349662 w 4332287"/>
              <a:gd name="connsiteY0" fmla="*/ 2967 h 4001418"/>
              <a:gd name="connsiteX1" fmla="*/ 3137707 w 4332287"/>
              <a:gd name="connsiteY1" fmla="*/ 1698 h 4001418"/>
              <a:gd name="connsiteX2" fmla="*/ 3174965 w 4332287"/>
              <a:gd name="connsiteY2" fmla="*/ 1698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1994357 w 4332287"/>
              <a:gd name="connsiteY8" fmla="*/ 596697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2349662 w 4332287"/>
              <a:gd name="connsiteY11" fmla="*/ 2967 h 4001418"/>
              <a:gd name="connsiteX0" fmla="*/ 2349662 w 4332287"/>
              <a:gd name="connsiteY0" fmla="*/ 2967 h 4001418"/>
              <a:gd name="connsiteX1" fmla="*/ 3137707 w 4332287"/>
              <a:gd name="connsiteY1" fmla="*/ 1698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1994357 w 4332287"/>
              <a:gd name="connsiteY8" fmla="*/ 596697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2349662 w 4332287"/>
              <a:gd name="connsiteY11" fmla="*/ 2967 h 4001418"/>
              <a:gd name="connsiteX0" fmla="*/ 2349662 w 4332287"/>
              <a:gd name="connsiteY0" fmla="*/ 2967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1994357 w 4332287"/>
              <a:gd name="connsiteY8" fmla="*/ 596697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2349662 w 4332287"/>
              <a:gd name="connsiteY11" fmla="*/ 2967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1994357 w 4332287"/>
              <a:gd name="connsiteY8" fmla="*/ 596697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3069205 w 4332287"/>
              <a:gd name="connsiteY11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3069205 w 4332287"/>
              <a:gd name="connsiteY11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057229 w 4332287"/>
              <a:gd name="connsiteY10" fmla="*/ 488086 h 4001418"/>
              <a:gd name="connsiteX11" fmla="*/ 3069205 w 4332287"/>
              <a:gd name="connsiteY11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3069205 w 4332287"/>
              <a:gd name="connsiteY11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2758143 w 4332287"/>
              <a:gd name="connsiteY11" fmla="*/ 270864 h 4001418"/>
              <a:gd name="connsiteX12" fmla="*/ 3069205 w 4332287"/>
              <a:gd name="connsiteY12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2860602 w 4332287"/>
              <a:gd name="connsiteY11" fmla="*/ 676975 h 4001418"/>
              <a:gd name="connsiteX12" fmla="*/ 3069205 w 4332287"/>
              <a:gd name="connsiteY12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2860602 w 4332287"/>
              <a:gd name="connsiteY11" fmla="*/ 676975 h 4001418"/>
              <a:gd name="connsiteX12" fmla="*/ 2991004 w 4332287"/>
              <a:gd name="connsiteY12" fmla="*/ 596697 h 4001418"/>
              <a:gd name="connsiteX13" fmla="*/ 3069205 w 4332287"/>
              <a:gd name="connsiteY13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2860602 w 4332287"/>
              <a:gd name="connsiteY11" fmla="*/ 676975 h 4001418"/>
              <a:gd name="connsiteX12" fmla="*/ 2991004 w 4332287"/>
              <a:gd name="connsiteY12" fmla="*/ 596697 h 4001418"/>
              <a:gd name="connsiteX13" fmla="*/ 2981690 w 4332287"/>
              <a:gd name="connsiteY13" fmla="*/ 596697 h 4001418"/>
              <a:gd name="connsiteX14" fmla="*/ 3069205 w 4332287"/>
              <a:gd name="connsiteY14" fmla="*/ 553106 h 4001418"/>
              <a:gd name="connsiteX0" fmla="*/ 3069205 w 4332287"/>
              <a:gd name="connsiteY0" fmla="*/ 553106 h 4001418"/>
              <a:gd name="connsiteX1" fmla="*/ 3021276 w 4332287"/>
              <a:gd name="connsiteY1" fmla="*/ 575447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991004 w 4332287"/>
              <a:gd name="connsiteY13" fmla="*/ 596697 h 4001418"/>
              <a:gd name="connsiteX14" fmla="*/ 2981690 w 4332287"/>
              <a:gd name="connsiteY14" fmla="*/ 596697 h 4001418"/>
              <a:gd name="connsiteX15" fmla="*/ 3069205 w 4332287"/>
              <a:gd name="connsiteY15" fmla="*/ 553106 h 4001418"/>
              <a:gd name="connsiteX0" fmla="*/ 3069205 w 4332287"/>
              <a:gd name="connsiteY0" fmla="*/ 553106 h 4001418"/>
              <a:gd name="connsiteX1" fmla="*/ 3032919 w 4332287"/>
              <a:gd name="connsiteY1" fmla="*/ 490447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991004 w 4332287"/>
              <a:gd name="connsiteY13" fmla="*/ 596697 h 4001418"/>
              <a:gd name="connsiteX14" fmla="*/ 2981690 w 4332287"/>
              <a:gd name="connsiteY14" fmla="*/ 596697 h 4001418"/>
              <a:gd name="connsiteX15" fmla="*/ 3069205 w 4332287"/>
              <a:gd name="connsiteY15" fmla="*/ 553106 h 4001418"/>
              <a:gd name="connsiteX0" fmla="*/ 3017976 w 4332287"/>
              <a:gd name="connsiteY0" fmla="*/ 555467 h 4001418"/>
              <a:gd name="connsiteX1" fmla="*/ 3032919 w 4332287"/>
              <a:gd name="connsiteY1" fmla="*/ 490447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991004 w 4332287"/>
              <a:gd name="connsiteY13" fmla="*/ 596697 h 4001418"/>
              <a:gd name="connsiteX14" fmla="*/ 2981690 w 4332287"/>
              <a:gd name="connsiteY14" fmla="*/ 596697 h 4001418"/>
              <a:gd name="connsiteX15" fmla="*/ 3017976 w 4332287"/>
              <a:gd name="connsiteY15" fmla="*/ 555467 h 4001418"/>
              <a:gd name="connsiteX0" fmla="*/ 3017976 w 4332287"/>
              <a:gd name="connsiteY0" fmla="*/ 555467 h 4001418"/>
              <a:gd name="connsiteX1" fmla="*/ 3070177 w 4332287"/>
              <a:gd name="connsiteY1" fmla="*/ 558919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991004 w 4332287"/>
              <a:gd name="connsiteY13" fmla="*/ 596697 h 4001418"/>
              <a:gd name="connsiteX14" fmla="*/ 2981690 w 4332287"/>
              <a:gd name="connsiteY14" fmla="*/ 596697 h 4001418"/>
              <a:gd name="connsiteX15" fmla="*/ 3017976 w 4332287"/>
              <a:gd name="connsiteY15" fmla="*/ 555467 h 4001418"/>
              <a:gd name="connsiteX0" fmla="*/ 3017976 w 4332287"/>
              <a:gd name="connsiteY0" fmla="*/ 555467 h 4001418"/>
              <a:gd name="connsiteX1" fmla="*/ 3070177 w 4332287"/>
              <a:gd name="connsiteY1" fmla="*/ 558919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886216 w 4332287"/>
              <a:gd name="connsiteY13" fmla="*/ 632114 h 4001418"/>
              <a:gd name="connsiteX14" fmla="*/ 2981690 w 4332287"/>
              <a:gd name="connsiteY14" fmla="*/ 596697 h 4001418"/>
              <a:gd name="connsiteX15" fmla="*/ 3017976 w 4332287"/>
              <a:gd name="connsiteY15" fmla="*/ 555467 h 4001418"/>
              <a:gd name="connsiteX0" fmla="*/ 3017976 w 4332287"/>
              <a:gd name="connsiteY0" fmla="*/ 555467 h 4001418"/>
              <a:gd name="connsiteX1" fmla="*/ 3070177 w 4332287"/>
              <a:gd name="connsiteY1" fmla="*/ 558919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886216 w 4332287"/>
              <a:gd name="connsiteY13" fmla="*/ 632114 h 4001418"/>
              <a:gd name="connsiteX14" fmla="*/ 3007305 w 4332287"/>
              <a:gd name="connsiteY14" fmla="*/ 686420 h 4001418"/>
              <a:gd name="connsiteX15" fmla="*/ 3017976 w 4332287"/>
              <a:gd name="connsiteY15" fmla="*/ 555467 h 4001418"/>
              <a:gd name="connsiteX0" fmla="*/ 3017976 w 4332287"/>
              <a:gd name="connsiteY0" fmla="*/ 556130 h 4002081"/>
              <a:gd name="connsiteX1" fmla="*/ 3070177 w 4332287"/>
              <a:gd name="connsiteY1" fmla="*/ 559582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1723 w 4332287"/>
              <a:gd name="connsiteY11" fmla="*/ 4722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70177 w 4332287"/>
              <a:gd name="connsiteY1" fmla="*/ 559582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1 w 4332287"/>
              <a:gd name="connsiteY11" fmla="*/ 2361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91135 w 4332287"/>
              <a:gd name="connsiteY1" fmla="*/ 571388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1 w 4332287"/>
              <a:gd name="connsiteY11" fmla="*/ 2361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186609 w 4332287"/>
              <a:gd name="connsiteY1" fmla="*/ 578471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1 w 4332287"/>
              <a:gd name="connsiteY11" fmla="*/ 2361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1 w 4332287"/>
              <a:gd name="connsiteY11" fmla="*/ 2361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546239 w 4332287"/>
              <a:gd name="connsiteY11" fmla="*/ 4722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151680 w 4332287"/>
              <a:gd name="connsiteY1" fmla="*/ 552499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4860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2499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89444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89444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89444 h 4002081"/>
              <a:gd name="connsiteX9" fmla="*/ 2064216 w 4332287"/>
              <a:gd name="connsiteY9" fmla="*/ 628055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332287" h="4002081">
                <a:moveTo>
                  <a:pt x="3017976" y="556130"/>
                </a:moveTo>
                <a:cubicBezTo>
                  <a:pt x="3039258" y="543901"/>
                  <a:pt x="3048896" y="552922"/>
                  <a:pt x="3065521" y="552499"/>
                </a:cubicBezTo>
                <a:lnTo>
                  <a:pt x="2821015" y="122777"/>
                </a:lnTo>
                <a:lnTo>
                  <a:pt x="3398512" y="122777"/>
                </a:lnTo>
                <a:cubicBezTo>
                  <a:pt x="3397736" y="82638"/>
                  <a:pt x="3399288" y="40139"/>
                  <a:pt x="3398512" y="0"/>
                </a:cubicBezTo>
                <a:lnTo>
                  <a:pt x="4332287" y="663"/>
                </a:lnTo>
                <a:lnTo>
                  <a:pt x="4332287" y="4002081"/>
                </a:lnTo>
                <a:lnTo>
                  <a:pt x="0" y="4002081"/>
                </a:lnTo>
                <a:lnTo>
                  <a:pt x="1940798" y="689444"/>
                </a:lnTo>
                <a:cubicBezTo>
                  <a:pt x="1979609" y="669768"/>
                  <a:pt x="2067320" y="628842"/>
                  <a:pt x="2064216" y="628055"/>
                </a:cubicBezTo>
                <a:cubicBezTo>
                  <a:pt x="2078964" y="637499"/>
                  <a:pt x="2077411" y="661110"/>
                  <a:pt x="2087501" y="675276"/>
                </a:cubicBezTo>
                <a:lnTo>
                  <a:pt x="2474052" y="0"/>
                </a:lnTo>
                <a:lnTo>
                  <a:pt x="2860602" y="677638"/>
                </a:lnTo>
                <a:cubicBezTo>
                  <a:pt x="2869140" y="662684"/>
                  <a:pt x="2875349" y="645370"/>
                  <a:pt x="2890873" y="635138"/>
                </a:cubicBezTo>
                <a:cubicBezTo>
                  <a:pt x="2903293" y="639074"/>
                  <a:pt x="2966942" y="668981"/>
                  <a:pt x="3007305" y="687083"/>
                </a:cubicBezTo>
                <a:cubicBezTo>
                  <a:pt x="3010862" y="643432"/>
                  <a:pt x="3007434" y="573809"/>
                  <a:pt x="3017976" y="556130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A red and white arrows on a black background&#10;&#10;Description automatically generated">
            <a:extLst>
              <a:ext uri="{FF2B5EF4-FFF2-40B4-BE49-F238E27FC236}">
                <a16:creationId xmlns:a16="http://schemas.microsoft.com/office/drawing/2014/main" id="{EFD66356-2796-D85D-D031-8A08E0FBB8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779" y="550545"/>
            <a:ext cx="2521878" cy="1852808"/>
          </a:xfrm>
          <a:prstGeom prst="rect">
            <a:avLst/>
          </a:prstGeom>
        </p:spPr>
      </p:pic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6AB99AE5-16A6-2642-C0B4-5B93701ECB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4525" y="1485915"/>
            <a:ext cx="7075789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A3F51C1-0B52-3745-AD86-9E17E5A493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890" y="571500"/>
            <a:ext cx="7076424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accent2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7379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4525" y="1485915"/>
            <a:ext cx="7075789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890" y="571500"/>
            <a:ext cx="7076424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accent2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EAD4CAF-A88C-8B8E-938A-F20EDD79E4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79475" y="-5228"/>
            <a:ext cx="7512525" cy="6863229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4806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4806 h 4010025"/>
              <a:gd name="connsiteX0" fmla="*/ 2349662 w 4332287"/>
              <a:gd name="connsiteY0" fmla="*/ 0 h 4013082"/>
              <a:gd name="connsiteX1" fmla="*/ 4332287 w 4332287"/>
              <a:gd name="connsiteY1" fmla="*/ 3057 h 4013082"/>
              <a:gd name="connsiteX2" fmla="*/ 4332287 w 4332287"/>
              <a:gd name="connsiteY2" fmla="*/ 4013082 h 4013082"/>
              <a:gd name="connsiteX3" fmla="*/ 0 w 4332287"/>
              <a:gd name="connsiteY3" fmla="*/ 4013082 h 4013082"/>
              <a:gd name="connsiteX4" fmla="*/ 2349662 w 4332287"/>
              <a:gd name="connsiteY4" fmla="*/ 0 h 401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32287" h="4013082">
                <a:moveTo>
                  <a:pt x="2349662" y="0"/>
                </a:moveTo>
                <a:lnTo>
                  <a:pt x="4332287" y="3057"/>
                </a:lnTo>
                <a:lnTo>
                  <a:pt x="4332287" y="4013082"/>
                </a:lnTo>
                <a:lnTo>
                  <a:pt x="0" y="4013082"/>
                </a:lnTo>
                <a:lnTo>
                  <a:pt x="2349662" y="0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0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4525" y="1485915"/>
            <a:ext cx="10877550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5732" y="571500"/>
            <a:ext cx="9935708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tx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3" name="Picture 2" descr="A green and white arrows&#10;&#10;Description automatically generated">
            <a:extLst>
              <a:ext uri="{FF2B5EF4-FFF2-40B4-BE49-F238E27FC236}">
                <a16:creationId xmlns:a16="http://schemas.microsoft.com/office/drawing/2014/main" id="{1F328F3F-4C19-27F6-1038-199500C8B7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2517"/>
            <a:ext cx="1261640" cy="92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094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4525" y="1485915"/>
            <a:ext cx="10877550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5732" y="571500"/>
            <a:ext cx="9935708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accent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5" name="Picture 4" descr="A yellow and white arrows&#10;&#10;Description automatically generated">
            <a:extLst>
              <a:ext uri="{FF2B5EF4-FFF2-40B4-BE49-F238E27FC236}">
                <a16:creationId xmlns:a16="http://schemas.microsoft.com/office/drawing/2014/main" id="{3483B062-4A59-783A-A99B-B5EB4E709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2517"/>
            <a:ext cx="1261640" cy="92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50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4525" y="1485915"/>
            <a:ext cx="10877550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5732" y="571500"/>
            <a:ext cx="9935708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accent6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4" name="Picture 3" descr="A blue and white arrows&#10;&#10;Description automatically generated">
            <a:extLst>
              <a:ext uri="{FF2B5EF4-FFF2-40B4-BE49-F238E27FC236}">
                <a16:creationId xmlns:a16="http://schemas.microsoft.com/office/drawing/2014/main" id="{13A6E9B2-F068-EF0C-C0AE-80AB6E2FC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2517"/>
            <a:ext cx="1261640" cy="92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153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893" y="571500"/>
            <a:ext cx="10876547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tx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9139BD40-ABA3-11D8-D385-7765ED3979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98565" y="1485915"/>
            <a:ext cx="5222875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937A240F-4B46-053D-35C8-80280AC09F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4525" y="1485915"/>
            <a:ext cx="5222875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86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FR-first-Fu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0BF9E-7360-A1C9-C285-6183DA1416A0}"/>
              </a:ext>
            </a:extLst>
          </p:cNvPr>
          <p:cNvSpPr/>
          <p:nvPr userDrawn="1"/>
        </p:nvSpPr>
        <p:spPr>
          <a:xfrm>
            <a:off x="0" y="5998530"/>
            <a:ext cx="12192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399" y="1737103"/>
            <a:ext cx="7584621" cy="22225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1440000" indent="-1440000" algn="l">
              <a:lnSpc>
                <a:spcPct val="80000"/>
              </a:lnSpc>
              <a:defRPr sz="6000" b="1" i="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ptos" panose="020B0004020202020204" pitchFamily="34" charset="0"/>
              </a:rPr>
              <a:t>Choisir</a:t>
            </a:r>
            <a:r>
              <a:rPr lang="en-US" dirty="0">
                <a:solidFill>
                  <a:schemeClr val="tx2"/>
                </a:solidFill>
                <a:latin typeface="Aptos" panose="020B0004020202020204" pitchFamily="34" charset="0"/>
              </a:rPr>
              <a:t> le Canada, </a:t>
            </a:r>
            <a:br>
              <a:rPr lang="en-US" dirty="0">
                <a:solidFill>
                  <a:schemeClr val="tx2"/>
                </a:solidFill>
                <a:latin typeface="Aptos" panose="020B0004020202020204" pitchFamily="34" charset="0"/>
              </a:rPr>
            </a:br>
            <a:r>
              <a:rPr lang="en-US" dirty="0">
                <a:latin typeface="Aptos" panose="020B0004020202020204" pitchFamily="34" charset="0"/>
              </a:rPr>
              <a:t>pour un </a:t>
            </a:r>
            <a:r>
              <a:rPr lang="en-US" dirty="0" err="1">
                <a:latin typeface="Aptos" panose="020B0004020202020204" pitchFamily="34" charset="0"/>
              </a:rPr>
              <a:t>nouvel</a:t>
            </a:r>
            <a:r>
              <a:rPr lang="en-US" dirty="0">
                <a:latin typeface="Aptos" panose="020B0004020202020204" pitchFamily="34" charset="0"/>
              </a:rPr>
              <a:t> avenir.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0399" y="4610755"/>
            <a:ext cx="7584621" cy="109021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6CF1C6-811A-E718-A022-5C9E4FF6A8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363200" y="5998530"/>
            <a:ext cx="1828800" cy="863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5D127D-8B8D-B7BE-2F26-E4E2ADA03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00400" y="2506037"/>
            <a:ext cx="1166225" cy="1243164"/>
          </a:xfrm>
          <a:prstGeom prst="rect">
            <a:avLst/>
          </a:prstGeom>
        </p:spPr>
      </p:pic>
      <p:sp>
        <p:nvSpPr>
          <p:cNvPr id="21" name="Triangle 20">
            <a:extLst>
              <a:ext uri="{FF2B5EF4-FFF2-40B4-BE49-F238E27FC236}">
                <a16:creationId xmlns:a16="http://schemas.microsoft.com/office/drawing/2014/main" id="{62E6920D-5FD8-11C5-4BC4-0A820245D845}"/>
              </a:ext>
            </a:extLst>
          </p:cNvPr>
          <p:cNvSpPr/>
          <p:nvPr userDrawn="1"/>
        </p:nvSpPr>
        <p:spPr>
          <a:xfrm rot="5400000">
            <a:off x="-2127250" y="2127250"/>
            <a:ext cx="5994400" cy="173990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purple arrow pointing to the right&#10;&#10;Description automatically generated">
            <a:extLst>
              <a:ext uri="{FF2B5EF4-FFF2-40B4-BE49-F238E27FC236}">
                <a16:creationId xmlns:a16="http://schemas.microsoft.com/office/drawing/2014/main" id="{2C23200E-3C0B-BFE0-89DC-D7EE862C13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469" y="1168400"/>
            <a:ext cx="2489200" cy="3657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98581A-CFC1-92A3-682B-373F696FDE9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26035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8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EN-first-Set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0BF9E-7360-A1C9-C285-6183DA1416A0}"/>
              </a:ext>
            </a:extLst>
          </p:cNvPr>
          <p:cNvSpPr/>
          <p:nvPr userDrawn="1"/>
        </p:nvSpPr>
        <p:spPr>
          <a:xfrm>
            <a:off x="0" y="5998530"/>
            <a:ext cx="12192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399" y="1737103"/>
            <a:ext cx="7584621" cy="22225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1440000" indent="-1440000" algn="l">
              <a:lnSpc>
                <a:spcPct val="80000"/>
              </a:lnSpc>
              <a:defRPr sz="6000" b="1" i="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Choose Canada.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/>
              <a:t>Settle, work,</a:t>
            </a:r>
            <a:br>
              <a:rPr lang="en-US" dirty="0"/>
            </a:br>
            <a:r>
              <a:rPr lang="en-US" dirty="0"/>
              <a:t>thrive.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0399" y="4610755"/>
            <a:ext cx="7584621" cy="109021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98581A-CFC1-92A3-682B-373F696FD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2603500" cy="86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6CF1C6-811A-E718-A022-5C9E4FF6A8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363200" y="5998530"/>
            <a:ext cx="1828800" cy="863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5D127D-8B8D-B7BE-2F26-E4E2ADA031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00400" y="2506037"/>
            <a:ext cx="1166225" cy="1243164"/>
          </a:xfrm>
          <a:prstGeom prst="rect">
            <a:avLst/>
          </a:prstGeom>
        </p:spPr>
      </p:pic>
      <p:sp>
        <p:nvSpPr>
          <p:cNvPr id="21" name="Triangle 20">
            <a:extLst>
              <a:ext uri="{FF2B5EF4-FFF2-40B4-BE49-F238E27FC236}">
                <a16:creationId xmlns:a16="http://schemas.microsoft.com/office/drawing/2014/main" id="{62E6920D-5FD8-11C5-4BC4-0A820245D845}"/>
              </a:ext>
            </a:extLst>
          </p:cNvPr>
          <p:cNvSpPr/>
          <p:nvPr userDrawn="1"/>
        </p:nvSpPr>
        <p:spPr>
          <a:xfrm rot="5400000">
            <a:off x="-2127250" y="2127250"/>
            <a:ext cx="5994400" cy="173990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purple arrow pointing to the right&#10;&#10;Description automatically generated">
            <a:extLst>
              <a:ext uri="{FF2B5EF4-FFF2-40B4-BE49-F238E27FC236}">
                <a16:creationId xmlns:a16="http://schemas.microsoft.com/office/drawing/2014/main" id="{2C23200E-3C0B-BFE0-89DC-D7EE862C13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469" y="1168400"/>
            <a:ext cx="2489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70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FR-first-Set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0BF9E-7360-A1C9-C285-6183DA1416A0}"/>
              </a:ext>
            </a:extLst>
          </p:cNvPr>
          <p:cNvSpPr/>
          <p:nvPr userDrawn="1"/>
        </p:nvSpPr>
        <p:spPr>
          <a:xfrm>
            <a:off x="0" y="5998530"/>
            <a:ext cx="12192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399" y="1737103"/>
            <a:ext cx="7584621" cy="22225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1440000" indent="-1440000" algn="l">
              <a:lnSpc>
                <a:spcPct val="80000"/>
              </a:lnSpc>
              <a:defRPr sz="6000" b="1" i="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ptos" panose="020B0004020202020204" pitchFamily="34" charset="0"/>
              </a:rPr>
              <a:t>Choisir</a:t>
            </a:r>
            <a:r>
              <a:rPr lang="en-US" dirty="0">
                <a:solidFill>
                  <a:schemeClr val="tx2"/>
                </a:solidFill>
                <a:latin typeface="Aptos" panose="020B0004020202020204" pitchFamily="34" charset="0"/>
              </a:rPr>
              <a:t> le Canada. </a:t>
            </a:r>
            <a:br>
              <a:rPr lang="en-US" dirty="0">
                <a:solidFill>
                  <a:schemeClr val="tx2"/>
                </a:solidFill>
                <a:latin typeface="Aptos" panose="020B0004020202020204" pitchFamily="34" charset="0"/>
              </a:rPr>
            </a:br>
            <a:r>
              <a:rPr lang="en-US" dirty="0" err="1">
                <a:latin typeface="Aptos" panose="020B0004020202020204" pitchFamily="34" charset="0"/>
              </a:rPr>
              <a:t>S’installer</a:t>
            </a:r>
            <a:r>
              <a:rPr lang="en-US" dirty="0">
                <a:latin typeface="Aptos" panose="020B0004020202020204" pitchFamily="34" charset="0"/>
              </a:rPr>
              <a:t>, </a:t>
            </a:r>
            <a:r>
              <a:rPr lang="en-US" dirty="0" err="1">
                <a:latin typeface="Aptos" panose="020B0004020202020204" pitchFamily="34" charset="0"/>
              </a:rPr>
              <a:t>travailler</a:t>
            </a:r>
            <a:r>
              <a:rPr lang="en-US" dirty="0">
                <a:latin typeface="Aptos" panose="020B0004020202020204" pitchFamily="34" charset="0"/>
              </a:rPr>
              <a:t>, </a:t>
            </a:r>
            <a:r>
              <a:rPr lang="en-US" dirty="0" err="1">
                <a:latin typeface="Aptos" panose="020B0004020202020204" pitchFamily="34" charset="0"/>
              </a:rPr>
              <a:t>s’épanouir</a:t>
            </a:r>
            <a:r>
              <a:rPr lang="en-US" dirty="0">
                <a:latin typeface="Aptos" panose="020B0004020202020204" pitchFamily="34" charset="0"/>
              </a:rPr>
              <a:t>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0399" y="4610755"/>
            <a:ext cx="7584621" cy="109021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6CF1C6-811A-E718-A022-5C9E4FF6A8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363200" y="5998530"/>
            <a:ext cx="1828800" cy="863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5D127D-8B8D-B7BE-2F26-E4E2ADA03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00400" y="2506037"/>
            <a:ext cx="1166225" cy="1243164"/>
          </a:xfrm>
          <a:prstGeom prst="rect">
            <a:avLst/>
          </a:prstGeom>
        </p:spPr>
      </p:pic>
      <p:sp>
        <p:nvSpPr>
          <p:cNvPr id="21" name="Triangle 20">
            <a:extLst>
              <a:ext uri="{FF2B5EF4-FFF2-40B4-BE49-F238E27FC236}">
                <a16:creationId xmlns:a16="http://schemas.microsoft.com/office/drawing/2014/main" id="{62E6920D-5FD8-11C5-4BC4-0A820245D845}"/>
              </a:ext>
            </a:extLst>
          </p:cNvPr>
          <p:cNvSpPr/>
          <p:nvPr userDrawn="1"/>
        </p:nvSpPr>
        <p:spPr>
          <a:xfrm rot="5400000">
            <a:off x="-2127250" y="2127250"/>
            <a:ext cx="5994400" cy="173990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purple arrow pointing to the right&#10;&#10;Description automatically generated">
            <a:extLst>
              <a:ext uri="{FF2B5EF4-FFF2-40B4-BE49-F238E27FC236}">
                <a16:creationId xmlns:a16="http://schemas.microsoft.com/office/drawing/2014/main" id="{2C23200E-3C0B-BFE0-89DC-D7EE862C13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469" y="1168400"/>
            <a:ext cx="2489200" cy="3657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98581A-CFC1-92A3-682B-373F696FDE9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26035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5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890" y="571500"/>
            <a:ext cx="6686260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EAD4CAF-A88C-8B8E-938A-F20EDD79E4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25876" y="1638886"/>
            <a:ext cx="5887737" cy="5226958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2967 h 4001418"/>
              <a:gd name="connsiteX1" fmla="*/ 4332287 w 4332287"/>
              <a:gd name="connsiteY1" fmla="*/ 0 h 4001418"/>
              <a:gd name="connsiteX2" fmla="*/ 4332287 w 4332287"/>
              <a:gd name="connsiteY2" fmla="*/ 4001418 h 4001418"/>
              <a:gd name="connsiteX3" fmla="*/ 0 w 4332287"/>
              <a:gd name="connsiteY3" fmla="*/ 4001418 h 4001418"/>
              <a:gd name="connsiteX4" fmla="*/ 2349662 w 4332287"/>
              <a:gd name="connsiteY4" fmla="*/ 2967 h 4001418"/>
              <a:gd name="connsiteX0" fmla="*/ 1269184 w 3251809"/>
              <a:gd name="connsiteY0" fmla="*/ 2967 h 4048640"/>
              <a:gd name="connsiteX1" fmla="*/ 3251809 w 3251809"/>
              <a:gd name="connsiteY1" fmla="*/ 0 h 4048640"/>
              <a:gd name="connsiteX2" fmla="*/ 3251809 w 3251809"/>
              <a:gd name="connsiteY2" fmla="*/ 4001418 h 4048640"/>
              <a:gd name="connsiteX3" fmla="*/ 0 w 3251809"/>
              <a:gd name="connsiteY3" fmla="*/ 4048640 h 4048640"/>
              <a:gd name="connsiteX4" fmla="*/ 1269184 w 3251809"/>
              <a:gd name="connsiteY4" fmla="*/ 2967 h 4048640"/>
              <a:gd name="connsiteX0" fmla="*/ 1418215 w 3400840"/>
              <a:gd name="connsiteY0" fmla="*/ 2967 h 4010862"/>
              <a:gd name="connsiteX1" fmla="*/ 3400840 w 3400840"/>
              <a:gd name="connsiteY1" fmla="*/ 0 h 4010862"/>
              <a:gd name="connsiteX2" fmla="*/ 3400840 w 3400840"/>
              <a:gd name="connsiteY2" fmla="*/ 4001418 h 4010862"/>
              <a:gd name="connsiteX3" fmla="*/ 0 w 3400840"/>
              <a:gd name="connsiteY3" fmla="*/ 4010862 h 4010862"/>
              <a:gd name="connsiteX4" fmla="*/ 1418215 w 3400840"/>
              <a:gd name="connsiteY4" fmla="*/ 2967 h 4010862"/>
              <a:gd name="connsiteX0" fmla="*/ 1315756 w 3400840"/>
              <a:gd name="connsiteY0" fmla="*/ 2967 h 4010862"/>
              <a:gd name="connsiteX1" fmla="*/ 3400840 w 3400840"/>
              <a:gd name="connsiteY1" fmla="*/ 0 h 4010862"/>
              <a:gd name="connsiteX2" fmla="*/ 3400840 w 3400840"/>
              <a:gd name="connsiteY2" fmla="*/ 4001418 h 4010862"/>
              <a:gd name="connsiteX3" fmla="*/ 0 w 3400840"/>
              <a:gd name="connsiteY3" fmla="*/ 4010862 h 4010862"/>
              <a:gd name="connsiteX4" fmla="*/ 1315756 w 3400840"/>
              <a:gd name="connsiteY4" fmla="*/ 2967 h 4010862"/>
              <a:gd name="connsiteX0" fmla="*/ 1259869 w 3344953"/>
              <a:gd name="connsiteY0" fmla="*/ 2967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259869 w 3344953"/>
              <a:gd name="connsiteY4" fmla="*/ 2967 h 4001418"/>
              <a:gd name="connsiteX0" fmla="*/ 1213297 w 3344953"/>
              <a:gd name="connsiteY0" fmla="*/ 2967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213297 w 3344953"/>
              <a:gd name="connsiteY4" fmla="*/ 2967 h 4001418"/>
              <a:gd name="connsiteX0" fmla="*/ 1166725 w 3344953"/>
              <a:gd name="connsiteY0" fmla="*/ 12412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166725 w 3344953"/>
              <a:gd name="connsiteY4" fmla="*/ 12412 h 4001418"/>
              <a:gd name="connsiteX0" fmla="*/ 1176040 w 3344953"/>
              <a:gd name="connsiteY0" fmla="*/ 2968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176040 w 3344953"/>
              <a:gd name="connsiteY4" fmla="*/ 2968 h 4001418"/>
              <a:gd name="connsiteX0" fmla="*/ 1176040 w 4341601"/>
              <a:gd name="connsiteY0" fmla="*/ 2968 h 4001418"/>
              <a:gd name="connsiteX1" fmla="*/ 3344953 w 4341601"/>
              <a:gd name="connsiteY1" fmla="*/ 0 h 4001418"/>
              <a:gd name="connsiteX2" fmla="*/ 4341601 w 4341601"/>
              <a:gd name="connsiteY2" fmla="*/ 4001418 h 4001418"/>
              <a:gd name="connsiteX3" fmla="*/ 0 w 4341601"/>
              <a:gd name="connsiteY3" fmla="*/ 4001418 h 4001418"/>
              <a:gd name="connsiteX4" fmla="*/ 1176040 w 4341601"/>
              <a:gd name="connsiteY4" fmla="*/ 2968 h 4001418"/>
              <a:gd name="connsiteX0" fmla="*/ 1176040 w 4341601"/>
              <a:gd name="connsiteY0" fmla="*/ 12428 h 4010878"/>
              <a:gd name="connsiteX1" fmla="*/ 4341601 w 4341601"/>
              <a:gd name="connsiteY1" fmla="*/ 0 h 4010878"/>
              <a:gd name="connsiteX2" fmla="*/ 4341601 w 4341601"/>
              <a:gd name="connsiteY2" fmla="*/ 4010878 h 4010878"/>
              <a:gd name="connsiteX3" fmla="*/ 0 w 4341601"/>
              <a:gd name="connsiteY3" fmla="*/ 4010878 h 4010878"/>
              <a:gd name="connsiteX4" fmla="*/ 1176040 w 4341601"/>
              <a:gd name="connsiteY4" fmla="*/ 12428 h 4010878"/>
              <a:gd name="connsiteX0" fmla="*/ 1176040 w 4341601"/>
              <a:gd name="connsiteY0" fmla="*/ 12428 h 4010878"/>
              <a:gd name="connsiteX1" fmla="*/ 4322972 w 4341601"/>
              <a:gd name="connsiteY1" fmla="*/ 0 h 4010878"/>
              <a:gd name="connsiteX2" fmla="*/ 4341601 w 4341601"/>
              <a:gd name="connsiteY2" fmla="*/ 4010878 h 4010878"/>
              <a:gd name="connsiteX3" fmla="*/ 0 w 4341601"/>
              <a:gd name="connsiteY3" fmla="*/ 4010878 h 4010878"/>
              <a:gd name="connsiteX4" fmla="*/ 1176040 w 4341601"/>
              <a:gd name="connsiteY4" fmla="*/ 12428 h 4010878"/>
              <a:gd name="connsiteX0" fmla="*/ 1176040 w 4323182"/>
              <a:gd name="connsiteY0" fmla="*/ 12428 h 4010878"/>
              <a:gd name="connsiteX1" fmla="*/ 4322972 w 4323182"/>
              <a:gd name="connsiteY1" fmla="*/ 0 h 4010878"/>
              <a:gd name="connsiteX2" fmla="*/ 4201884 w 4323182"/>
              <a:gd name="connsiteY2" fmla="*/ 3916282 h 4010878"/>
              <a:gd name="connsiteX3" fmla="*/ 0 w 4323182"/>
              <a:gd name="connsiteY3" fmla="*/ 4010878 h 4010878"/>
              <a:gd name="connsiteX4" fmla="*/ 1176040 w 4323182"/>
              <a:gd name="connsiteY4" fmla="*/ 12428 h 4010878"/>
              <a:gd name="connsiteX0" fmla="*/ 1176040 w 4332287"/>
              <a:gd name="connsiteY0" fmla="*/ 12428 h 4010879"/>
              <a:gd name="connsiteX1" fmla="*/ 4322972 w 4332287"/>
              <a:gd name="connsiteY1" fmla="*/ 0 h 4010879"/>
              <a:gd name="connsiteX2" fmla="*/ 4332287 w 4332287"/>
              <a:gd name="connsiteY2" fmla="*/ 4010879 h 4010879"/>
              <a:gd name="connsiteX3" fmla="*/ 0 w 4332287"/>
              <a:gd name="connsiteY3" fmla="*/ 4010878 h 4010879"/>
              <a:gd name="connsiteX4" fmla="*/ 1176040 w 4332287"/>
              <a:gd name="connsiteY4" fmla="*/ 12428 h 4010879"/>
              <a:gd name="connsiteX0" fmla="*/ 1176040 w 4332287"/>
              <a:gd name="connsiteY0" fmla="*/ 2968 h 4001419"/>
              <a:gd name="connsiteX1" fmla="*/ 4322973 w 4332287"/>
              <a:gd name="connsiteY1" fmla="*/ 0 h 4001419"/>
              <a:gd name="connsiteX2" fmla="*/ 4332287 w 4332287"/>
              <a:gd name="connsiteY2" fmla="*/ 4001419 h 4001419"/>
              <a:gd name="connsiteX3" fmla="*/ 0 w 4332287"/>
              <a:gd name="connsiteY3" fmla="*/ 4001418 h 4001419"/>
              <a:gd name="connsiteX4" fmla="*/ 1176040 w 4332287"/>
              <a:gd name="connsiteY4" fmla="*/ 2968 h 4001419"/>
              <a:gd name="connsiteX0" fmla="*/ 1176040 w 4343779"/>
              <a:gd name="connsiteY0" fmla="*/ 0 h 3998451"/>
              <a:gd name="connsiteX1" fmla="*/ 4342698 w 4343779"/>
              <a:gd name="connsiteY1" fmla="*/ 7048 h 3998451"/>
              <a:gd name="connsiteX2" fmla="*/ 4332287 w 4343779"/>
              <a:gd name="connsiteY2" fmla="*/ 3998451 h 3998451"/>
              <a:gd name="connsiteX3" fmla="*/ 0 w 4343779"/>
              <a:gd name="connsiteY3" fmla="*/ 3998450 h 3998451"/>
              <a:gd name="connsiteX4" fmla="*/ 1176040 w 4343779"/>
              <a:gd name="connsiteY4" fmla="*/ 0 h 3998451"/>
              <a:gd name="connsiteX0" fmla="*/ 1176040 w 4344429"/>
              <a:gd name="connsiteY0" fmla="*/ 0 h 4008467"/>
              <a:gd name="connsiteX1" fmla="*/ 4342698 w 4344429"/>
              <a:gd name="connsiteY1" fmla="*/ 7048 h 4008467"/>
              <a:gd name="connsiteX2" fmla="*/ 4342149 w 4344429"/>
              <a:gd name="connsiteY2" fmla="*/ 4008467 h 4008467"/>
              <a:gd name="connsiteX3" fmla="*/ 0 w 4344429"/>
              <a:gd name="connsiteY3" fmla="*/ 3998450 h 4008467"/>
              <a:gd name="connsiteX4" fmla="*/ 1176040 w 4344429"/>
              <a:gd name="connsiteY4" fmla="*/ 0 h 4008467"/>
              <a:gd name="connsiteX0" fmla="*/ 1146101 w 4314490"/>
              <a:gd name="connsiteY0" fmla="*/ 0 h 4008467"/>
              <a:gd name="connsiteX1" fmla="*/ 4312759 w 4314490"/>
              <a:gd name="connsiteY1" fmla="*/ 7048 h 4008467"/>
              <a:gd name="connsiteX2" fmla="*/ 4312210 w 4314490"/>
              <a:gd name="connsiteY2" fmla="*/ 4008467 h 4008467"/>
              <a:gd name="connsiteX3" fmla="*/ 0 w 4314490"/>
              <a:gd name="connsiteY3" fmla="*/ 3895070 h 4008467"/>
              <a:gd name="connsiteX4" fmla="*/ 1146101 w 4314490"/>
              <a:gd name="connsiteY4" fmla="*/ 0 h 4008467"/>
              <a:gd name="connsiteX0" fmla="*/ 1146101 w 4318198"/>
              <a:gd name="connsiteY0" fmla="*/ 0 h 3895070"/>
              <a:gd name="connsiteX1" fmla="*/ 4312759 w 4318198"/>
              <a:gd name="connsiteY1" fmla="*/ 7048 h 3895070"/>
              <a:gd name="connsiteX2" fmla="*/ 4318198 w 4318198"/>
              <a:gd name="connsiteY2" fmla="*/ 3886843 h 3895070"/>
              <a:gd name="connsiteX3" fmla="*/ 0 w 4318198"/>
              <a:gd name="connsiteY3" fmla="*/ 3895070 h 3895070"/>
              <a:gd name="connsiteX4" fmla="*/ 1146101 w 4318198"/>
              <a:gd name="connsiteY4" fmla="*/ 0 h 3895070"/>
              <a:gd name="connsiteX0" fmla="*/ 1146101 w 4318198"/>
              <a:gd name="connsiteY0" fmla="*/ 0 h 3895070"/>
              <a:gd name="connsiteX1" fmla="*/ 1762507 w 4318198"/>
              <a:gd name="connsiteY1" fmla="*/ 1750 h 3895070"/>
              <a:gd name="connsiteX2" fmla="*/ 4312759 w 4318198"/>
              <a:gd name="connsiteY2" fmla="*/ 7048 h 3895070"/>
              <a:gd name="connsiteX3" fmla="*/ 4318198 w 4318198"/>
              <a:gd name="connsiteY3" fmla="*/ 3886843 h 3895070"/>
              <a:gd name="connsiteX4" fmla="*/ 0 w 4318198"/>
              <a:gd name="connsiteY4" fmla="*/ 3895070 h 3895070"/>
              <a:gd name="connsiteX5" fmla="*/ 1146101 w 4318198"/>
              <a:gd name="connsiteY5" fmla="*/ 0 h 3895070"/>
              <a:gd name="connsiteX0" fmla="*/ 1146101 w 4318198"/>
              <a:gd name="connsiteY0" fmla="*/ 0 h 3895070"/>
              <a:gd name="connsiteX1" fmla="*/ 1512307 w 4318198"/>
              <a:gd name="connsiteY1" fmla="*/ 1750 h 3895070"/>
              <a:gd name="connsiteX2" fmla="*/ 1762507 w 4318198"/>
              <a:gd name="connsiteY2" fmla="*/ 1750 h 3895070"/>
              <a:gd name="connsiteX3" fmla="*/ 4312759 w 4318198"/>
              <a:gd name="connsiteY3" fmla="*/ 7048 h 3895070"/>
              <a:gd name="connsiteX4" fmla="*/ 4318198 w 4318198"/>
              <a:gd name="connsiteY4" fmla="*/ 3886843 h 3895070"/>
              <a:gd name="connsiteX5" fmla="*/ 0 w 4318198"/>
              <a:gd name="connsiteY5" fmla="*/ 3895070 h 3895070"/>
              <a:gd name="connsiteX6" fmla="*/ 1146101 w 4318198"/>
              <a:gd name="connsiteY6" fmla="*/ 0 h 3895070"/>
              <a:gd name="connsiteX0" fmla="*/ 1146101 w 4318198"/>
              <a:gd name="connsiteY0" fmla="*/ 0 h 3895070"/>
              <a:gd name="connsiteX1" fmla="*/ 1512307 w 4318198"/>
              <a:gd name="connsiteY1" fmla="*/ 1750 h 3895070"/>
              <a:gd name="connsiteX2" fmla="*/ 1762507 w 4318198"/>
              <a:gd name="connsiteY2" fmla="*/ 1750 h 3895070"/>
              <a:gd name="connsiteX3" fmla="*/ 4312759 w 4318198"/>
              <a:gd name="connsiteY3" fmla="*/ 7048 h 3895070"/>
              <a:gd name="connsiteX4" fmla="*/ 4318198 w 4318198"/>
              <a:gd name="connsiteY4" fmla="*/ 3886843 h 3895070"/>
              <a:gd name="connsiteX5" fmla="*/ 0 w 4318198"/>
              <a:gd name="connsiteY5" fmla="*/ 3895070 h 3895070"/>
              <a:gd name="connsiteX6" fmla="*/ 1055754 w 4318198"/>
              <a:gd name="connsiteY6" fmla="*/ 284667 h 3895070"/>
              <a:gd name="connsiteX7" fmla="*/ 1146101 w 4318198"/>
              <a:gd name="connsiteY7" fmla="*/ 0 h 3895070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512307 w 4318198"/>
              <a:gd name="connsiteY2" fmla="*/ 2619 h 3895939"/>
              <a:gd name="connsiteX3" fmla="*/ 1762507 w 4318198"/>
              <a:gd name="connsiteY3" fmla="*/ 2619 h 3895939"/>
              <a:gd name="connsiteX4" fmla="*/ 4312759 w 4318198"/>
              <a:gd name="connsiteY4" fmla="*/ 7917 h 3895939"/>
              <a:gd name="connsiteX5" fmla="*/ 4318198 w 4318198"/>
              <a:gd name="connsiteY5" fmla="*/ 3887712 h 3895939"/>
              <a:gd name="connsiteX6" fmla="*/ 0 w 4318198"/>
              <a:gd name="connsiteY6" fmla="*/ 3895939 h 3895939"/>
              <a:gd name="connsiteX7" fmla="*/ 1055754 w 4318198"/>
              <a:gd name="connsiteY7" fmla="*/ 285536 h 3895939"/>
              <a:gd name="connsiteX8" fmla="*/ 1146101 w 4318198"/>
              <a:gd name="connsiteY8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65281 w 4318198"/>
              <a:gd name="connsiteY2" fmla="*/ 2620 h 3895939"/>
              <a:gd name="connsiteX3" fmla="*/ 1512307 w 4318198"/>
              <a:gd name="connsiteY3" fmla="*/ 2619 h 3895939"/>
              <a:gd name="connsiteX4" fmla="*/ 1762507 w 4318198"/>
              <a:gd name="connsiteY4" fmla="*/ 2619 h 3895939"/>
              <a:gd name="connsiteX5" fmla="*/ 4312759 w 4318198"/>
              <a:gd name="connsiteY5" fmla="*/ 7917 h 3895939"/>
              <a:gd name="connsiteX6" fmla="*/ 4318198 w 4318198"/>
              <a:gd name="connsiteY6" fmla="*/ 3887712 h 3895939"/>
              <a:gd name="connsiteX7" fmla="*/ 0 w 4318198"/>
              <a:gd name="connsiteY7" fmla="*/ 3895939 h 3895939"/>
              <a:gd name="connsiteX8" fmla="*/ 1055754 w 4318198"/>
              <a:gd name="connsiteY8" fmla="*/ 285536 h 3895939"/>
              <a:gd name="connsiteX9" fmla="*/ 1146101 w 4318198"/>
              <a:gd name="connsiteY9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65281 w 4318198"/>
              <a:gd name="connsiteY2" fmla="*/ 2620 h 3895939"/>
              <a:gd name="connsiteX3" fmla="*/ 1512307 w 4318198"/>
              <a:gd name="connsiteY3" fmla="*/ 2619 h 3895939"/>
              <a:gd name="connsiteX4" fmla="*/ 1636117 w 4318198"/>
              <a:gd name="connsiteY4" fmla="*/ 5239 h 3895939"/>
              <a:gd name="connsiteX5" fmla="*/ 1762507 w 4318198"/>
              <a:gd name="connsiteY5" fmla="*/ 2619 h 3895939"/>
              <a:gd name="connsiteX6" fmla="*/ 4312759 w 4318198"/>
              <a:gd name="connsiteY6" fmla="*/ 7917 h 3895939"/>
              <a:gd name="connsiteX7" fmla="*/ 4318198 w 4318198"/>
              <a:gd name="connsiteY7" fmla="*/ 3887712 h 3895939"/>
              <a:gd name="connsiteX8" fmla="*/ 0 w 4318198"/>
              <a:gd name="connsiteY8" fmla="*/ 3895939 h 3895939"/>
              <a:gd name="connsiteX9" fmla="*/ 1055754 w 4318198"/>
              <a:gd name="connsiteY9" fmla="*/ 285536 h 3895939"/>
              <a:gd name="connsiteX10" fmla="*/ 1146101 w 4318198"/>
              <a:gd name="connsiteY10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65281 w 4318198"/>
              <a:gd name="connsiteY2" fmla="*/ 2620 h 3895939"/>
              <a:gd name="connsiteX3" fmla="*/ 1512307 w 4318198"/>
              <a:gd name="connsiteY3" fmla="*/ 2619 h 3895939"/>
              <a:gd name="connsiteX4" fmla="*/ 1530362 w 4318198"/>
              <a:gd name="connsiteY4" fmla="*/ 196470 h 3895939"/>
              <a:gd name="connsiteX5" fmla="*/ 1762507 w 4318198"/>
              <a:gd name="connsiteY5" fmla="*/ 2619 h 3895939"/>
              <a:gd name="connsiteX6" fmla="*/ 4312759 w 4318198"/>
              <a:gd name="connsiteY6" fmla="*/ 7917 h 3895939"/>
              <a:gd name="connsiteX7" fmla="*/ 4318198 w 4318198"/>
              <a:gd name="connsiteY7" fmla="*/ 3887712 h 3895939"/>
              <a:gd name="connsiteX8" fmla="*/ 0 w 4318198"/>
              <a:gd name="connsiteY8" fmla="*/ 3895939 h 3895939"/>
              <a:gd name="connsiteX9" fmla="*/ 1055754 w 4318198"/>
              <a:gd name="connsiteY9" fmla="*/ 285536 h 3895939"/>
              <a:gd name="connsiteX10" fmla="*/ 1146101 w 4318198"/>
              <a:gd name="connsiteY10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65281 w 4318198"/>
              <a:gd name="connsiteY2" fmla="*/ 2620 h 3895939"/>
              <a:gd name="connsiteX3" fmla="*/ 1558737 w 4318198"/>
              <a:gd name="connsiteY3" fmla="*/ 282916 h 3895939"/>
              <a:gd name="connsiteX4" fmla="*/ 1530362 w 4318198"/>
              <a:gd name="connsiteY4" fmla="*/ 196470 h 3895939"/>
              <a:gd name="connsiteX5" fmla="*/ 1762507 w 4318198"/>
              <a:gd name="connsiteY5" fmla="*/ 2619 h 3895939"/>
              <a:gd name="connsiteX6" fmla="*/ 4312759 w 4318198"/>
              <a:gd name="connsiteY6" fmla="*/ 7917 h 3895939"/>
              <a:gd name="connsiteX7" fmla="*/ 4318198 w 4318198"/>
              <a:gd name="connsiteY7" fmla="*/ 3887712 h 3895939"/>
              <a:gd name="connsiteX8" fmla="*/ 0 w 4318198"/>
              <a:gd name="connsiteY8" fmla="*/ 3895939 h 3895939"/>
              <a:gd name="connsiteX9" fmla="*/ 1055754 w 4318198"/>
              <a:gd name="connsiteY9" fmla="*/ 285536 h 3895939"/>
              <a:gd name="connsiteX10" fmla="*/ 1146101 w 4318198"/>
              <a:gd name="connsiteY10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31749 w 4318198"/>
              <a:gd name="connsiteY2" fmla="*/ 251481 h 3895939"/>
              <a:gd name="connsiteX3" fmla="*/ 1558737 w 4318198"/>
              <a:gd name="connsiteY3" fmla="*/ 282916 h 3895939"/>
              <a:gd name="connsiteX4" fmla="*/ 1530362 w 4318198"/>
              <a:gd name="connsiteY4" fmla="*/ 196470 h 3895939"/>
              <a:gd name="connsiteX5" fmla="*/ 1762507 w 4318198"/>
              <a:gd name="connsiteY5" fmla="*/ 2619 h 3895939"/>
              <a:gd name="connsiteX6" fmla="*/ 4312759 w 4318198"/>
              <a:gd name="connsiteY6" fmla="*/ 7917 h 3895939"/>
              <a:gd name="connsiteX7" fmla="*/ 4318198 w 4318198"/>
              <a:gd name="connsiteY7" fmla="*/ 3887712 h 3895939"/>
              <a:gd name="connsiteX8" fmla="*/ 0 w 4318198"/>
              <a:gd name="connsiteY8" fmla="*/ 3895939 h 3895939"/>
              <a:gd name="connsiteX9" fmla="*/ 1055754 w 4318198"/>
              <a:gd name="connsiteY9" fmla="*/ 285536 h 3895939"/>
              <a:gd name="connsiteX10" fmla="*/ 1146101 w 4318198"/>
              <a:gd name="connsiteY10" fmla="*/ 869 h 3895939"/>
              <a:gd name="connsiteX0" fmla="*/ 1146101 w 4318198"/>
              <a:gd name="connsiteY0" fmla="*/ 0 h 3895070"/>
              <a:gd name="connsiteX1" fmla="*/ 1329170 w 4318198"/>
              <a:gd name="connsiteY1" fmla="*/ 502094 h 3895070"/>
              <a:gd name="connsiteX2" fmla="*/ 1331749 w 4318198"/>
              <a:gd name="connsiteY2" fmla="*/ 250612 h 3895070"/>
              <a:gd name="connsiteX3" fmla="*/ 1558737 w 4318198"/>
              <a:gd name="connsiteY3" fmla="*/ 282047 h 3895070"/>
              <a:gd name="connsiteX4" fmla="*/ 1530362 w 4318198"/>
              <a:gd name="connsiteY4" fmla="*/ 195601 h 3895070"/>
              <a:gd name="connsiteX5" fmla="*/ 1762507 w 4318198"/>
              <a:gd name="connsiteY5" fmla="*/ 1750 h 3895070"/>
              <a:gd name="connsiteX6" fmla="*/ 4312759 w 4318198"/>
              <a:gd name="connsiteY6" fmla="*/ 7048 h 3895070"/>
              <a:gd name="connsiteX7" fmla="*/ 4318198 w 4318198"/>
              <a:gd name="connsiteY7" fmla="*/ 3886843 h 3895070"/>
              <a:gd name="connsiteX8" fmla="*/ 0 w 4318198"/>
              <a:gd name="connsiteY8" fmla="*/ 3895070 h 3895070"/>
              <a:gd name="connsiteX9" fmla="*/ 1055754 w 4318198"/>
              <a:gd name="connsiteY9" fmla="*/ 284667 h 3895070"/>
              <a:gd name="connsiteX10" fmla="*/ 1146101 w 4318198"/>
              <a:gd name="connsiteY10" fmla="*/ 0 h 3895070"/>
              <a:gd name="connsiteX0" fmla="*/ 1295706 w 4318198"/>
              <a:gd name="connsiteY0" fmla="*/ 490734 h 3893320"/>
              <a:gd name="connsiteX1" fmla="*/ 1329170 w 4318198"/>
              <a:gd name="connsiteY1" fmla="*/ 500344 h 3893320"/>
              <a:gd name="connsiteX2" fmla="*/ 1331749 w 4318198"/>
              <a:gd name="connsiteY2" fmla="*/ 24886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706 w 4318198"/>
              <a:gd name="connsiteY10" fmla="*/ 490734 h 3893320"/>
              <a:gd name="connsiteX0" fmla="*/ 1295706 w 4318198"/>
              <a:gd name="connsiteY0" fmla="*/ 490734 h 3893320"/>
              <a:gd name="connsiteX1" fmla="*/ 1329170 w 4318198"/>
              <a:gd name="connsiteY1" fmla="*/ 500344 h 3893320"/>
              <a:gd name="connsiteX2" fmla="*/ 1331749 w 4318198"/>
              <a:gd name="connsiteY2" fmla="*/ 24886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135716 w 4318198"/>
              <a:gd name="connsiteY10" fmla="*/ 353645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29170 w 4318198"/>
              <a:gd name="connsiteY1" fmla="*/ 500344 h 3893320"/>
              <a:gd name="connsiteX2" fmla="*/ 1331749 w 4318198"/>
              <a:gd name="connsiteY2" fmla="*/ 24886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29170 w 4318198"/>
              <a:gd name="connsiteY1" fmla="*/ 500344 h 3893320"/>
              <a:gd name="connsiteX2" fmla="*/ 1334078 w 4318198"/>
              <a:gd name="connsiteY2" fmla="*/ 24413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3249 h 3893320"/>
              <a:gd name="connsiteX2" fmla="*/ 1334078 w 4318198"/>
              <a:gd name="connsiteY2" fmla="*/ 24413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5614 h 3893320"/>
              <a:gd name="connsiteX2" fmla="*/ 1334078 w 4318198"/>
              <a:gd name="connsiteY2" fmla="*/ 24413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5614 h 3893320"/>
              <a:gd name="connsiteX2" fmla="*/ 1331749 w 4318198"/>
              <a:gd name="connsiteY2" fmla="*/ 241767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8737 w 4318198"/>
              <a:gd name="connsiteY3" fmla="*/ 280297 h 3893320"/>
              <a:gd name="connsiteX4" fmla="*/ 1546662 w 4318198"/>
              <a:gd name="connsiteY4" fmla="*/ 191486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79695 w 4318198"/>
              <a:gd name="connsiteY3" fmla="*/ 294486 h 3893320"/>
              <a:gd name="connsiteX4" fmla="*/ 1546662 w 4318198"/>
              <a:gd name="connsiteY4" fmla="*/ 191486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6662 w 4318198"/>
              <a:gd name="connsiteY4" fmla="*/ 191486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2005 w 4318198"/>
              <a:gd name="connsiteY4" fmla="*/ 18912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2005 w 4318198"/>
              <a:gd name="connsiteY4" fmla="*/ 189121 h 3893320"/>
              <a:gd name="connsiteX5" fmla="*/ 1771822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2005 w 4318198"/>
              <a:gd name="connsiteY4" fmla="*/ 189121 h 3893320"/>
              <a:gd name="connsiteX5" fmla="*/ 1771822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3426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2005 w 4318198"/>
              <a:gd name="connsiteY4" fmla="*/ 189121 h 3893320"/>
              <a:gd name="connsiteX5" fmla="*/ 1771822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808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63395 w 4318198"/>
              <a:gd name="connsiteY3" fmla="*/ 282662 h 3893320"/>
              <a:gd name="connsiteX4" fmla="*/ 1542005 w 4318198"/>
              <a:gd name="connsiteY4" fmla="*/ 189121 h 3893320"/>
              <a:gd name="connsiteX5" fmla="*/ 1771822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808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18198" h="3893320">
                <a:moveTo>
                  <a:pt x="1295706" y="490734"/>
                </a:moveTo>
                <a:lnTo>
                  <a:pt x="1331499" y="490884"/>
                </a:lnTo>
                <a:cubicBezTo>
                  <a:pt x="1332359" y="407057"/>
                  <a:pt x="1330889" y="325594"/>
                  <a:pt x="1331749" y="241767"/>
                </a:cubicBezTo>
                <a:lnTo>
                  <a:pt x="1563395" y="282662"/>
                </a:lnTo>
                <a:lnTo>
                  <a:pt x="1542005" y="189121"/>
                </a:lnTo>
                <a:lnTo>
                  <a:pt x="1771822" y="0"/>
                </a:lnTo>
                <a:lnTo>
                  <a:pt x="4312759" y="5298"/>
                </a:lnTo>
                <a:cubicBezTo>
                  <a:pt x="4318969" y="1342257"/>
                  <a:pt x="4311988" y="2548134"/>
                  <a:pt x="4318198" y="3885093"/>
                </a:cubicBezTo>
                <a:lnTo>
                  <a:pt x="0" y="3893320"/>
                </a:lnTo>
                <a:lnTo>
                  <a:pt x="1058084" y="282917"/>
                </a:lnTo>
                <a:lnTo>
                  <a:pt x="1295638" y="243622"/>
                </a:lnTo>
                <a:cubicBezTo>
                  <a:pt x="1295661" y="325993"/>
                  <a:pt x="1295683" y="408363"/>
                  <a:pt x="1295706" y="490734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D66356-2796-D85D-D031-8A08E0FBB8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7539" y="963011"/>
            <a:ext cx="1256203" cy="1339078"/>
          </a:xfrm>
          <a:prstGeom prst="rect">
            <a:avLst/>
          </a:prstGeom>
        </p:spPr>
      </p:pic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7C4FAEE3-3BA6-BFCA-18DB-E5C2400059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4525" y="1636537"/>
            <a:ext cx="5222875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25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7246" y="571500"/>
            <a:ext cx="5962904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D66356-2796-D85D-D031-8A08E0FBB8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526" y="465889"/>
            <a:ext cx="558488" cy="59533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9EE83CA-14E4-4017-F1F4-A7A2E492FD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49495" y="659331"/>
            <a:ext cx="3297104" cy="2281645"/>
          </a:xfrm>
          <a:prstGeom prst="rect">
            <a:avLst/>
          </a:prstGeom>
        </p:spPr>
      </p:pic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2A7A887B-B1DE-647A-45B7-1072148994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96581" y="2307772"/>
            <a:ext cx="6211747" cy="4565127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2967 h 4001418"/>
              <a:gd name="connsiteX1" fmla="*/ 4332287 w 4332287"/>
              <a:gd name="connsiteY1" fmla="*/ 0 h 4001418"/>
              <a:gd name="connsiteX2" fmla="*/ 4332287 w 4332287"/>
              <a:gd name="connsiteY2" fmla="*/ 4001418 h 4001418"/>
              <a:gd name="connsiteX3" fmla="*/ 0 w 4332287"/>
              <a:gd name="connsiteY3" fmla="*/ 4001418 h 4001418"/>
              <a:gd name="connsiteX4" fmla="*/ 2349662 w 4332287"/>
              <a:gd name="connsiteY4" fmla="*/ 2967 h 4001418"/>
              <a:gd name="connsiteX0" fmla="*/ 2349662 w 4907123"/>
              <a:gd name="connsiteY0" fmla="*/ 2967 h 4001418"/>
              <a:gd name="connsiteX1" fmla="*/ 4907123 w 4907123"/>
              <a:gd name="connsiteY1" fmla="*/ 0 h 4001418"/>
              <a:gd name="connsiteX2" fmla="*/ 4332287 w 4907123"/>
              <a:gd name="connsiteY2" fmla="*/ 4001418 h 4001418"/>
              <a:gd name="connsiteX3" fmla="*/ 0 w 4907123"/>
              <a:gd name="connsiteY3" fmla="*/ 4001418 h 4001418"/>
              <a:gd name="connsiteX4" fmla="*/ 2349662 w 4907123"/>
              <a:gd name="connsiteY4" fmla="*/ 2967 h 4001418"/>
              <a:gd name="connsiteX0" fmla="*/ 2349662 w 4913510"/>
              <a:gd name="connsiteY0" fmla="*/ 2967 h 4007895"/>
              <a:gd name="connsiteX1" fmla="*/ 4907123 w 4913510"/>
              <a:gd name="connsiteY1" fmla="*/ 0 h 4007895"/>
              <a:gd name="connsiteX2" fmla="*/ 4913510 w 4913510"/>
              <a:gd name="connsiteY2" fmla="*/ 4007895 h 4007895"/>
              <a:gd name="connsiteX3" fmla="*/ 0 w 4913510"/>
              <a:gd name="connsiteY3" fmla="*/ 4001418 h 4007895"/>
              <a:gd name="connsiteX4" fmla="*/ 2349662 w 4913510"/>
              <a:gd name="connsiteY4" fmla="*/ 2967 h 4007895"/>
              <a:gd name="connsiteX0" fmla="*/ 2349662 w 4913510"/>
              <a:gd name="connsiteY0" fmla="*/ 2967 h 4007895"/>
              <a:gd name="connsiteX1" fmla="*/ 4907123 w 4913510"/>
              <a:gd name="connsiteY1" fmla="*/ 0 h 4007895"/>
              <a:gd name="connsiteX2" fmla="*/ 4913510 w 4913510"/>
              <a:gd name="connsiteY2" fmla="*/ 4007895 h 4007895"/>
              <a:gd name="connsiteX3" fmla="*/ 0 w 4913510"/>
              <a:gd name="connsiteY3" fmla="*/ 4001418 h 4007895"/>
              <a:gd name="connsiteX4" fmla="*/ 2349662 w 4913510"/>
              <a:gd name="connsiteY4" fmla="*/ 2967 h 4007895"/>
              <a:gd name="connsiteX0" fmla="*/ 1985600 w 4549448"/>
              <a:gd name="connsiteY0" fmla="*/ 2967 h 4007895"/>
              <a:gd name="connsiteX1" fmla="*/ 4543061 w 4549448"/>
              <a:gd name="connsiteY1" fmla="*/ 0 h 4007895"/>
              <a:gd name="connsiteX2" fmla="*/ 4549448 w 4549448"/>
              <a:gd name="connsiteY2" fmla="*/ 4007895 h 4007895"/>
              <a:gd name="connsiteX3" fmla="*/ 0 w 4549448"/>
              <a:gd name="connsiteY3" fmla="*/ 3379705 h 4007895"/>
              <a:gd name="connsiteX4" fmla="*/ 1985600 w 4549448"/>
              <a:gd name="connsiteY4" fmla="*/ 2967 h 4007895"/>
              <a:gd name="connsiteX0" fmla="*/ 1985600 w 4549448"/>
              <a:gd name="connsiteY0" fmla="*/ 2967 h 3392658"/>
              <a:gd name="connsiteX1" fmla="*/ 4543061 w 4549448"/>
              <a:gd name="connsiteY1" fmla="*/ 0 h 3392658"/>
              <a:gd name="connsiteX2" fmla="*/ 4549448 w 4549448"/>
              <a:gd name="connsiteY2" fmla="*/ 3392658 h 3392658"/>
              <a:gd name="connsiteX3" fmla="*/ 0 w 4549448"/>
              <a:gd name="connsiteY3" fmla="*/ 3379705 h 3392658"/>
              <a:gd name="connsiteX4" fmla="*/ 1985600 w 4549448"/>
              <a:gd name="connsiteY4" fmla="*/ 2967 h 3392658"/>
              <a:gd name="connsiteX0" fmla="*/ 1991987 w 4555835"/>
              <a:gd name="connsiteY0" fmla="*/ 2967 h 3392658"/>
              <a:gd name="connsiteX1" fmla="*/ 4549448 w 4555835"/>
              <a:gd name="connsiteY1" fmla="*/ 0 h 3392658"/>
              <a:gd name="connsiteX2" fmla="*/ 4555835 w 4555835"/>
              <a:gd name="connsiteY2" fmla="*/ 3392658 h 3392658"/>
              <a:gd name="connsiteX3" fmla="*/ 0 w 4555835"/>
              <a:gd name="connsiteY3" fmla="*/ 3386181 h 3392658"/>
              <a:gd name="connsiteX4" fmla="*/ 1991987 w 4555835"/>
              <a:gd name="connsiteY4" fmla="*/ 2967 h 3392658"/>
              <a:gd name="connsiteX0" fmla="*/ 1991987 w 4555835"/>
              <a:gd name="connsiteY0" fmla="*/ 2967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991987 w 4555835"/>
              <a:gd name="connsiteY5" fmla="*/ 2967 h 3392658"/>
              <a:gd name="connsiteX0" fmla="*/ 1991987 w 4555835"/>
              <a:gd name="connsiteY0" fmla="*/ 2967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9601 w 4555835"/>
              <a:gd name="connsiteY5" fmla="*/ 461224 h 3392658"/>
              <a:gd name="connsiteX6" fmla="*/ 1991987 w 4555835"/>
              <a:gd name="connsiteY6" fmla="*/ 2967 h 3392658"/>
              <a:gd name="connsiteX0" fmla="*/ 2225514 w 4555835"/>
              <a:gd name="connsiteY0" fmla="*/ 464396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9601 w 4555835"/>
              <a:gd name="connsiteY5" fmla="*/ 461224 h 3392658"/>
              <a:gd name="connsiteX6" fmla="*/ 2225514 w 4555835"/>
              <a:gd name="connsiteY6" fmla="*/ 464396 h 3392658"/>
              <a:gd name="connsiteX0" fmla="*/ 2218063 w 4555835"/>
              <a:gd name="connsiteY0" fmla="*/ 464396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9601 w 4555835"/>
              <a:gd name="connsiteY5" fmla="*/ 461224 h 3392658"/>
              <a:gd name="connsiteX6" fmla="*/ 2218063 w 4555835"/>
              <a:gd name="connsiteY6" fmla="*/ 464396 h 3392658"/>
              <a:gd name="connsiteX0" fmla="*/ 2218063 w 4555835"/>
              <a:gd name="connsiteY0" fmla="*/ 464396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4633 w 4555835"/>
              <a:gd name="connsiteY5" fmla="*/ 463743 h 3392658"/>
              <a:gd name="connsiteX6" fmla="*/ 2218063 w 4555835"/>
              <a:gd name="connsiteY6" fmla="*/ 464396 h 3392658"/>
              <a:gd name="connsiteX0" fmla="*/ 2218063 w 4555835"/>
              <a:gd name="connsiteY0" fmla="*/ 464396 h 3392658"/>
              <a:gd name="connsiteX1" fmla="*/ 2478532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4633 w 4555835"/>
              <a:gd name="connsiteY5" fmla="*/ 463743 h 3392658"/>
              <a:gd name="connsiteX6" fmla="*/ 2218063 w 4555835"/>
              <a:gd name="connsiteY6" fmla="*/ 464396 h 3392658"/>
              <a:gd name="connsiteX0" fmla="*/ 2218063 w 4555835"/>
              <a:gd name="connsiteY0" fmla="*/ 466624 h 3394886"/>
              <a:gd name="connsiteX1" fmla="*/ 2482524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4633 w 4555835"/>
              <a:gd name="connsiteY5" fmla="*/ 465971 h 3394886"/>
              <a:gd name="connsiteX6" fmla="*/ 2218063 w 4555835"/>
              <a:gd name="connsiteY6" fmla="*/ 466624 h 3394886"/>
              <a:gd name="connsiteX0" fmla="*/ 2218063 w 4555835"/>
              <a:gd name="connsiteY0" fmla="*/ 466624 h 3394886"/>
              <a:gd name="connsiteX1" fmla="*/ 2478532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4633 w 4555835"/>
              <a:gd name="connsiteY5" fmla="*/ 465971 h 3394886"/>
              <a:gd name="connsiteX6" fmla="*/ 2218063 w 4555835"/>
              <a:gd name="connsiteY6" fmla="*/ 466624 h 3394886"/>
              <a:gd name="connsiteX0" fmla="*/ 2218063 w 4555835"/>
              <a:gd name="connsiteY0" fmla="*/ 466624 h 3394886"/>
              <a:gd name="connsiteX1" fmla="*/ 2482524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4633 w 4555835"/>
              <a:gd name="connsiteY5" fmla="*/ 465971 h 3394886"/>
              <a:gd name="connsiteX6" fmla="*/ 2218063 w 4555835"/>
              <a:gd name="connsiteY6" fmla="*/ 466624 h 3394886"/>
              <a:gd name="connsiteX0" fmla="*/ 2218063 w 4555835"/>
              <a:gd name="connsiteY0" fmla="*/ 466624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4633 w 4555835"/>
              <a:gd name="connsiteY5" fmla="*/ 465971 h 3394886"/>
              <a:gd name="connsiteX6" fmla="*/ 2218063 w 4555835"/>
              <a:gd name="connsiteY6" fmla="*/ 466624 h 3394886"/>
              <a:gd name="connsiteX0" fmla="*/ 2218063 w 4555835"/>
              <a:gd name="connsiteY0" fmla="*/ 466624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70694 h 3394886"/>
              <a:gd name="connsiteX6" fmla="*/ 2218063 w 4555835"/>
              <a:gd name="connsiteY6" fmla="*/ 466624 h 3394886"/>
              <a:gd name="connsiteX0" fmla="*/ 2222720 w 4555835"/>
              <a:gd name="connsiteY0" fmla="*/ 468985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70694 h 3394886"/>
              <a:gd name="connsiteX6" fmla="*/ 2222720 w 4555835"/>
              <a:gd name="connsiteY6" fmla="*/ 468985 h 3394886"/>
              <a:gd name="connsiteX0" fmla="*/ 2218063 w 4555835"/>
              <a:gd name="connsiteY0" fmla="*/ 468985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70694 h 3394886"/>
              <a:gd name="connsiteX6" fmla="*/ 2218063 w 4555835"/>
              <a:gd name="connsiteY6" fmla="*/ 468985 h 3394886"/>
              <a:gd name="connsiteX0" fmla="*/ 2218063 w 4555835"/>
              <a:gd name="connsiteY0" fmla="*/ 468985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68333 h 3394886"/>
              <a:gd name="connsiteX6" fmla="*/ 2218063 w 4555835"/>
              <a:gd name="connsiteY6" fmla="*/ 468985 h 339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55835" h="3394886">
                <a:moveTo>
                  <a:pt x="2218063" y="468985"/>
                </a:moveTo>
                <a:lnTo>
                  <a:pt x="2484853" y="0"/>
                </a:lnTo>
                <a:lnTo>
                  <a:pt x="4549448" y="2228"/>
                </a:lnTo>
                <a:lnTo>
                  <a:pt x="4555835" y="3394886"/>
                </a:lnTo>
                <a:lnTo>
                  <a:pt x="0" y="3388409"/>
                </a:lnTo>
                <a:lnTo>
                  <a:pt x="1702304" y="468333"/>
                </a:lnTo>
                <a:lnTo>
                  <a:pt x="2218063" y="468985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7E6622DA-6507-2553-67B5-F6F129A18A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4525" y="1636537"/>
            <a:ext cx="5222875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813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890" y="571500"/>
            <a:ext cx="6686260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41561790-78F2-FB0A-4F79-F6AE34B7F69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85053" y="0"/>
            <a:ext cx="5908067" cy="6858002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2967 h 4001418"/>
              <a:gd name="connsiteX1" fmla="*/ 4332287 w 4332287"/>
              <a:gd name="connsiteY1" fmla="*/ 0 h 4001418"/>
              <a:gd name="connsiteX2" fmla="*/ 4332287 w 4332287"/>
              <a:gd name="connsiteY2" fmla="*/ 4001418 h 4001418"/>
              <a:gd name="connsiteX3" fmla="*/ 0 w 4332287"/>
              <a:gd name="connsiteY3" fmla="*/ 4001418 h 4001418"/>
              <a:gd name="connsiteX4" fmla="*/ 2349662 w 4332287"/>
              <a:gd name="connsiteY4" fmla="*/ 2967 h 4001418"/>
              <a:gd name="connsiteX0" fmla="*/ 1269184 w 3251809"/>
              <a:gd name="connsiteY0" fmla="*/ 2967 h 4048640"/>
              <a:gd name="connsiteX1" fmla="*/ 3251809 w 3251809"/>
              <a:gd name="connsiteY1" fmla="*/ 0 h 4048640"/>
              <a:gd name="connsiteX2" fmla="*/ 3251809 w 3251809"/>
              <a:gd name="connsiteY2" fmla="*/ 4001418 h 4048640"/>
              <a:gd name="connsiteX3" fmla="*/ 0 w 3251809"/>
              <a:gd name="connsiteY3" fmla="*/ 4048640 h 4048640"/>
              <a:gd name="connsiteX4" fmla="*/ 1269184 w 3251809"/>
              <a:gd name="connsiteY4" fmla="*/ 2967 h 4048640"/>
              <a:gd name="connsiteX0" fmla="*/ 1418215 w 3400840"/>
              <a:gd name="connsiteY0" fmla="*/ 2967 h 4010862"/>
              <a:gd name="connsiteX1" fmla="*/ 3400840 w 3400840"/>
              <a:gd name="connsiteY1" fmla="*/ 0 h 4010862"/>
              <a:gd name="connsiteX2" fmla="*/ 3400840 w 3400840"/>
              <a:gd name="connsiteY2" fmla="*/ 4001418 h 4010862"/>
              <a:gd name="connsiteX3" fmla="*/ 0 w 3400840"/>
              <a:gd name="connsiteY3" fmla="*/ 4010862 h 4010862"/>
              <a:gd name="connsiteX4" fmla="*/ 1418215 w 3400840"/>
              <a:gd name="connsiteY4" fmla="*/ 2967 h 4010862"/>
              <a:gd name="connsiteX0" fmla="*/ 1315756 w 3400840"/>
              <a:gd name="connsiteY0" fmla="*/ 2967 h 4010862"/>
              <a:gd name="connsiteX1" fmla="*/ 3400840 w 3400840"/>
              <a:gd name="connsiteY1" fmla="*/ 0 h 4010862"/>
              <a:gd name="connsiteX2" fmla="*/ 3400840 w 3400840"/>
              <a:gd name="connsiteY2" fmla="*/ 4001418 h 4010862"/>
              <a:gd name="connsiteX3" fmla="*/ 0 w 3400840"/>
              <a:gd name="connsiteY3" fmla="*/ 4010862 h 4010862"/>
              <a:gd name="connsiteX4" fmla="*/ 1315756 w 3400840"/>
              <a:gd name="connsiteY4" fmla="*/ 2967 h 4010862"/>
              <a:gd name="connsiteX0" fmla="*/ 1259869 w 3344953"/>
              <a:gd name="connsiteY0" fmla="*/ 2967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259869 w 3344953"/>
              <a:gd name="connsiteY4" fmla="*/ 2967 h 4001418"/>
              <a:gd name="connsiteX0" fmla="*/ 1213297 w 3344953"/>
              <a:gd name="connsiteY0" fmla="*/ 2967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213297 w 3344953"/>
              <a:gd name="connsiteY4" fmla="*/ 2967 h 4001418"/>
              <a:gd name="connsiteX0" fmla="*/ 1166725 w 3344953"/>
              <a:gd name="connsiteY0" fmla="*/ 12412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166725 w 3344953"/>
              <a:gd name="connsiteY4" fmla="*/ 12412 h 4001418"/>
              <a:gd name="connsiteX0" fmla="*/ 1176040 w 3344953"/>
              <a:gd name="connsiteY0" fmla="*/ 2968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176040 w 3344953"/>
              <a:gd name="connsiteY4" fmla="*/ 2968 h 4001418"/>
              <a:gd name="connsiteX0" fmla="*/ 1176040 w 4341601"/>
              <a:gd name="connsiteY0" fmla="*/ 2968 h 4001418"/>
              <a:gd name="connsiteX1" fmla="*/ 3344953 w 4341601"/>
              <a:gd name="connsiteY1" fmla="*/ 0 h 4001418"/>
              <a:gd name="connsiteX2" fmla="*/ 4341601 w 4341601"/>
              <a:gd name="connsiteY2" fmla="*/ 4001418 h 4001418"/>
              <a:gd name="connsiteX3" fmla="*/ 0 w 4341601"/>
              <a:gd name="connsiteY3" fmla="*/ 4001418 h 4001418"/>
              <a:gd name="connsiteX4" fmla="*/ 1176040 w 4341601"/>
              <a:gd name="connsiteY4" fmla="*/ 2968 h 4001418"/>
              <a:gd name="connsiteX0" fmla="*/ 1176040 w 4341601"/>
              <a:gd name="connsiteY0" fmla="*/ 12428 h 4010878"/>
              <a:gd name="connsiteX1" fmla="*/ 4341601 w 4341601"/>
              <a:gd name="connsiteY1" fmla="*/ 0 h 4010878"/>
              <a:gd name="connsiteX2" fmla="*/ 4341601 w 4341601"/>
              <a:gd name="connsiteY2" fmla="*/ 4010878 h 4010878"/>
              <a:gd name="connsiteX3" fmla="*/ 0 w 4341601"/>
              <a:gd name="connsiteY3" fmla="*/ 4010878 h 4010878"/>
              <a:gd name="connsiteX4" fmla="*/ 1176040 w 4341601"/>
              <a:gd name="connsiteY4" fmla="*/ 12428 h 4010878"/>
              <a:gd name="connsiteX0" fmla="*/ 1176040 w 4341601"/>
              <a:gd name="connsiteY0" fmla="*/ 12428 h 4010878"/>
              <a:gd name="connsiteX1" fmla="*/ 4322972 w 4341601"/>
              <a:gd name="connsiteY1" fmla="*/ 0 h 4010878"/>
              <a:gd name="connsiteX2" fmla="*/ 4341601 w 4341601"/>
              <a:gd name="connsiteY2" fmla="*/ 4010878 h 4010878"/>
              <a:gd name="connsiteX3" fmla="*/ 0 w 4341601"/>
              <a:gd name="connsiteY3" fmla="*/ 4010878 h 4010878"/>
              <a:gd name="connsiteX4" fmla="*/ 1176040 w 4341601"/>
              <a:gd name="connsiteY4" fmla="*/ 12428 h 4010878"/>
              <a:gd name="connsiteX0" fmla="*/ 1176040 w 4323182"/>
              <a:gd name="connsiteY0" fmla="*/ 12428 h 4010878"/>
              <a:gd name="connsiteX1" fmla="*/ 4322972 w 4323182"/>
              <a:gd name="connsiteY1" fmla="*/ 0 h 4010878"/>
              <a:gd name="connsiteX2" fmla="*/ 4201884 w 4323182"/>
              <a:gd name="connsiteY2" fmla="*/ 3916282 h 4010878"/>
              <a:gd name="connsiteX3" fmla="*/ 0 w 4323182"/>
              <a:gd name="connsiteY3" fmla="*/ 4010878 h 4010878"/>
              <a:gd name="connsiteX4" fmla="*/ 1176040 w 4323182"/>
              <a:gd name="connsiteY4" fmla="*/ 12428 h 4010878"/>
              <a:gd name="connsiteX0" fmla="*/ 1176040 w 4332287"/>
              <a:gd name="connsiteY0" fmla="*/ 12428 h 4010879"/>
              <a:gd name="connsiteX1" fmla="*/ 4322972 w 4332287"/>
              <a:gd name="connsiteY1" fmla="*/ 0 h 4010879"/>
              <a:gd name="connsiteX2" fmla="*/ 4332287 w 4332287"/>
              <a:gd name="connsiteY2" fmla="*/ 4010879 h 4010879"/>
              <a:gd name="connsiteX3" fmla="*/ 0 w 4332287"/>
              <a:gd name="connsiteY3" fmla="*/ 4010878 h 4010879"/>
              <a:gd name="connsiteX4" fmla="*/ 1176040 w 4332287"/>
              <a:gd name="connsiteY4" fmla="*/ 12428 h 4010879"/>
              <a:gd name="connsiteX0" fmla="*/ 1176040 w 4332287"/>
              <a:gd name="connsiteY0" fmla="*/ 2968 h 4001419"/>
              <a:gd name="connsiteX1" fmla="*/ 4322973 w 4332287"/>
              <a:gd name="connsiteY1" fmla="*/ 0 h 4001419"/>
              <a:gd name="connsiteX2" fmla="*/ 4332287 w 4332287"/>
              <a:gd name="connsiteY2" fmla="*/ 4001419 h 4001419"/>
              <a:gd name="connsiteX3" fmla="*/ 0 w 4332287"/>
              <a:gd name="connsiteY3" fmla="*/ 4001418 h 4001419"/>
              <a:gd name="connsiteX4" fmla="*/ 1176040 w 4332287"/>
              <a:gd name="connsiteY4" fmla="*/ 2968 h 4001419"/>
              <a:gd name="connsiteX0" fmla="*/ 1176040 w 4332287"/>
              <a:gd name="connsiteY0" fmla="*/ 2968 h 4001419"/>
              <a:gd name="connsiteX1" fmla="*/ 3757309 w 4332287"/>
              <a:gd name="connsiteY1" fmla="*/ 0 h 4001419"/>
              <a:gd name="connsiteX2" fmla="*/ 4332287 w 4332287"/>
              <a:gd name="connsiteY2" fmla="*/ 4001419 h 4001419"/>
              <a:gd name="connsiteX3" fmla="*/ 0 w 4332287"/>
              <a:gd name="connsiteY3" fmla="*/ 4001418 h 4001419"/>
              <a:gd name="connsiteX4" fmla="*/ 1176040 w 4332287"/>
              <a:gd name="connsiteY4" fmla="*/ 2968 h 4001419"/>
              <a:gd name="connsiteX0" fmla="*/ 1176040 w 3759256"/>
              <a:gd name="connsiteY0" fmla="*/ 2968 h 4001419"/>
              <a:gd name="connsiteX1" fmla="*/ 3757309 w 3759256"/>
              <a:gd name="connsiteY1" fmla="*/ 0 h 4001419"/>
              <a:gd name="connsiteX2" fmla="*/ 3758543 w 3759256"/>
              <a:gd name="connsiteY2" fmla="*/ 4001419 h 4001419"/>
              <a:gd name="connsiteX3" fmla="*/ 0 w 3759256"/>
              <a:gd name="connsiteY3" fmla="*/ 4001418 h 4001419"/>
              <a:gd name="connsiteX4" fmla="*/ 1176040 w 3759256"/>
              <a:gd name="connsiteY4" fmla="*/ 2968 h 400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9256" h="4001419">
                <a:moveTo>
                  <a:pt x="1176040" y="2968"/>
                </a:moveTo>
                <a:lnTo>
                  <a:pt x="3757309" y="0"/>
                </a:lnTo>
                <a:cubicBezTo>
                  <a:pt x="3763519" y="1336959"/>
                  <a:pt x="3752333" y="2664460"/>
                  <a:pt x="3758543" y="4001419"/>
                </a:cubicBezTo>
                <a:lnTo>
                  <a:pt x="0" y="4001418"/>
                </a:lnTo>
                <a:lnTo>
                  <a:pt x="1176040" y="2968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3E0CEEFA-91BA-4771-901D-F522F3745B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4526" y="1632721"/>
            <a:ext cx="6686260" cy="456594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231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4525" y="1636537"/>
            <a:ext cx="10877550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3890" y="571500"/>
            <a:ext cx="10877550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763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893" y="571500"/>
            <a:ext cx="10876547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2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F0CF642B-8864-6260-9F1E-9FE0B24957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98565" y="1636537"/>
            <a:ext cx="5222875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D044C1F6-6028-D9BD-A3D0-7B35A79EB6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4525" y="1636537"/>
            <a:ext cx="5222875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24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723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585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80" r:id="rId2"/>
    <p:sldLayoutId id="2147483682" r:id="rId3"/>
    <p:sldLayoutId id="2147483683" r:id="rId4"/>
    <p:sldLayoutId id="2147483672" r:id="rId5"/>
    <p:sldLayoutId id="2147483678" r:id="rId6"/>
    <p:sldLayoutId id="2147483673" r:id="rId7"/>
    <p:sldLayoutId id="2147483674" r:id="rId8"/>
    <p:sldLayoutId id="214748367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bg1"/>
          </a:solidFill>
          <a:latin typeface="Aptos Narrow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5293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4" r:id="rId3"/>
    <p:sldLayoutId id="2147483685" r:id="rId4"/>
    <p:sldLayoutId id="2147483664" r:id="rId5"/>
    <p:sldLayoutId id="2147483669" r:id="rId6"/>
    <p:sldLayoutId id="2147483666" r:id="rId7"/>
    <p:sldLayoutId id="2147483667" r:id="rId8"/>
    <p:sldLayoutId id="2147483668" r:id="rId9"/>
    <p:sldLayoutId id="214748366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bg1"/>
          </a:solidFill>
          <a:latin typeface="Aptos Narrow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6B12-FC2B-6894-9FAD-3B97CC7FF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1737103"/>
            <a:ext cx="7650480" cy="22225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Choose Canada,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/>
              <a:t>for a new </a:t>
            </a:r>
            <a:br>
              <a:rPr lang="en-US" dirty="0"/>
            </a:br>
            <a:r>
              <a:rPr lang="en-US" dirty="0"/>
              <a:t>future.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7E9C4-3E1A-0AD0-596E-7B2B34FD91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3431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42F2-7AB4-0C20-3E29-AB3507568F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Choose Canada,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for a new future.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C3127-739C-17C9-03F6-6C96EBDDA8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2629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75CBAA-F7E6-FD5E-8614-A1FEA0FACD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Choisir</a:t>
            </a:r>
            <a:r>
              <a:rPr lang="en-US" dirty="0"/>
              <a:t> le Canada,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pour un </a:t>
            </a:r>
            <a:r>
              <a:rPr lang="en-US" dirty="0" err="1">
                <a:solidFill>
                  <a:schemeClr val="accent1"/>
                </a:solidFill>
              </a:rPr>
              <a:t>nouvel</a:t>
            </a:r>
            <a:r>
              <a:rPr lang="en-US" dirty="0">
                <a:solidFill>
                  <a:schemeClr val="accent1"/>
                </a:solidFill>
              </a:rPr>
              <a:t> avenir.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2B6636D-F29A-14DC-2C2E-566BC94902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19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42F2-7AB4-0C20-3E29-AB3507568F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Choose Canada.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Settle, work, thrive.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D67808A-C181-8939-6B97-57FB12DD8E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42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75CBAA-F7E6-FD5E-8614-A1FEA0FACD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Choisir</a:t>
            </a:r>
            <a:r>
              <a:rPr lang="en-US" dirty="0"/>
              <a:t> le Canada.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</a:rPr>
              <a:t>S’installer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travailler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s’épanouir</a:t>
            </a:r>
            <a:r>
              <a:rPr lang="en-US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E26C1F1C-4BC9-C04C-E750-07754B17C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96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4101DD2-1326-0BCD-712B-05FE0EB8AE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DE26BD3C-78C2-8B73-FC43-EEA85AC1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35F3CC-ECDD-BBAE-68C0-DE3B5C66D5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05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79439CA-B28F-F830-93CF-513429BAF3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A613CEA-79E9-8663-29E3-99BE9143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DFC315-EBAD-092F-BEF1-6C057D74399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43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D1648F38-D41F-11D7-FBE6-A110A98E36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Title 40">
            <a:extLst>
              <a:ext uri="{FF2B5EF4-FFF2-40B4-BE49-F238E27FC236}">
                <a16:creationId xmlns:a16="http://schemas.microsoft.com/office/drawing/2014/main" id="{19218B69-873D-ABA2-D2F1-C1F7E2499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227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20C0BE-9AFC-5FFD-E7F4-46B4430B7B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9A10DE-A27B-8562-A01C-8AD57B20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66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7A7A3D-6134-5CDB-2602-3D8BFD976D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5FE9650-9FBA-45A3-3F69-B624633D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23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8779BE2-019A-AEA8-C110-4AA155F0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73AFE3-D3B1-D2E4-94B8-B51642ECB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89EEFF3-E3E6-71A3-8CAA-2A2735C4A1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4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6B12-FC2B-6894-9FAD-3B97CC7FF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1737103"/>
            <a:ext cx="7772400" cy="2222500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  <a:latin typeface="Aptos" panose="020B0004020202020204" pitchFamily="34" charset="0"/>
              </a:rPr>
              <a:t>Choisir</a:t>
            </a:r>
            <a:r>
              <a:rPr lang="en-US" dirty="0">
                <a:solidFill>
                  <a:schemeClr val="tx2"/>
                </a:solidFill>
                <a:latin typeface="Aptos" panose="020B0004020202020204" pitchFamily="34" charset="0"/>
              </a:rPr>
              <a:t> le Canada, </a:t>
            </a:r>
            <a:br>
              <a:rPr lang="en-US" dirty="0">
                <a:solidFill>
                  <a:schemeClr val="tx2"/>
                </a:solidFill>
                <a:latin typeface="Aptos" panose="020B0004020202020204" pitchFamily="34" charset="0"/>
              </a:rPr>
            </a:br>
            <a:r>
              <a:rPr lang="en-US" dirty="0">
                <a:latin typeface="Aptos" panose="020B0004020202020204" pitchFamily="34" charset="0"/>
              </a:rPr>
              <a:t>pour un </a:t>
            </a:r>
            <a:r>
              <a:rPr lang="en-US" dirty="0" err="1">
                <a:latin typeface="Aptos" panose="020B0004020202020204" pitchFamily="34" charset="0"/>
              </a:rPr>
              <a:t>nouvel</a:t>
            </a:r>
            <a:r>
              <a:rPr lang="en-US" dirty="0">
                <a:latin typeface="Aptos" panose="020B0004020202020204" pitchFamily="34" charset="0"/>
              </a:rPr>
              <a:t> avenir.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F299DE4-B9BF-3BB4-71E7-90E910A69E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7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6B12-FC2B-6894-9FAD-3B97CC7FFF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Choose Canada.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/>
              <a:t>Settle, work,</a:t>
            </a:r>
            <a:br>
              <a:rPr lang="en-US" dirty="0"/>
            </a:br>
            <a:r>
              <a:rPr lang="en-US" dirty="0"/>
              <a:t>thrive.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2BF9554-3CD3-047E-6503-BE5C804CCC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96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6B12-FC2B-6894-9FAD-3B97CC7FFF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  <a:latin typeface="Aptos" panose="020B0004020202020204" pitchFamily="34" charset="0"/>
              </a:rPr>
              <a:t>Choisir</a:t>
            </a:r>
            <a:r>
              <a:rPr lang="en-US" dirty="0">
                <a:solidFill>
                  <a:schemeClr val="tx2"/>
                </a:solidFill>
                <a:latin typeface="Aptos" panose="020B0004020202020204" pitchFamily="34" charset="0"/>
              </a:rPr>
              <a:t> le Canada. </a:t>
            </a:r>
            <a:br>
              <a:rPr lang="en-US" dirty="0">
                <a:solidFill>
                  <a:schemeClr val="tx2"/>
                </a:solidFill>
                <a:latin typeface="Aptos" panose="020B0004020202020204" pitchFamily="34" charset="0"/>
              </a:rPr>
            </a:br>
            <a:r>
              <a:rPr lang="en-US" dirty="0" err="1">
                <a:latin typeface="Aptos" panose="020B0004020202020204" pitchFamily="34" charset="0"/>
              </a:rPr>
              <a:t>S’installer</a:t>
            </a:r>
            <a:r>
              <a:rPr lang="en-US" dirty="0">
                <a:latin typeface="Aptos" panose="020B0004020202020204" pitchFamily="34" charset="0"/>
              </a:rPr>
              <a:t>, </a:t>
            </a:r>
            <a:r>
              <a:rPr lang="en-US" dirty="0" err="1">
                <a:latin typeface="Aptos" panose="020B0004020202020204" pitchFamily="34" charset="0"/>
              </a:rPr>
              <a:t>travailler</a:t>
            </a:r>
            <a:r>
              <a:rPr lang="en-US" dirty="0">
                <a:latin typeface="Aptos" panose="020B0004020202020204" pitchFamily="34" charset="0"/>
              </a:rPr>
              <a:t>, </a:t>
            </a:r>
            <a:r>
              <a:rPr lang="en-US" dirty="0" err="1">
                <a:latin typeface="Aptos" panose="020B0004020202020204" pitchFamily="34" charset="0"/>
              </a:rPr>
              <a:t>s’épanouir</a:t>
            </a:r>
            <a:r>
              <a:rPr lang="en-US" dirty="0">
                <a:latin typeface="Aptos" panose="020B0004020202020204" pitchFamily="34" charset="0"/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589DE-CE32-F574-AA9E-863F277D8A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6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4D4F07-48E3-B9CC-DBA4-6C17BD850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CE5DA5-6263-894F-8E49-87AACDA4917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A9039-534C-1808-294F-34803F794BA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8FBA20-19B3-D73F-19B6-5142E6A88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90" y="571500"/>
            <a:ext cx="6686260" cy="4897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489098-D679-512A-B414-25307A45F8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13D043-B33D-8536-A727-9CA26ACFD7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4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8486F8D-EDED-F8C6-8846-5FC3C09CA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5BADCD-3485-1B66-DFAA-FC9943A6F0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9ADE67-DF67-BEF4-91A2-BBB528222B8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09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7E432B-C18F-EC15-C5D0-D027730DC0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5663AB-1A5E-1F08-E57D-5B94B6669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6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60B8283-F572-9A4E-B7EA-2E542A1E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96A1861-0AB4-2D0C-813F-13FA5D8F41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7D5A38-3A8D-7808-44A1-C1F3DB8B93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0024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Franco">
      <a:dk1>
        <a:srgbClr val="362A50"/>
      </a:dk1>
      <a:lt1>
        <a:srgbClr val="FFFFFF"/>
      </a:lt1>
      <a:dk2>
        <a:srgbClr val="00B1B2"/>
      </a:dk2>
      <a:lt2>
        <a:srgbClr val="CE2027"/>
      </a:lt2>
      <a:accent1>
        <a:srgbClr val="EFC419"/>
      </a:accent1>
      <a:accent2>
        <a:srgbClr val="F37879"/>
      </a:accent2>
      <a:accent3>
        <a:srgbClr val="459442"/>
      </a:accent3>
      <a:accent4>
        <a:srgbClr val="CE2027"/>
      </a:accent4>
      <a:accent5>
        <a:srgbClr val="362A50"/>
      </a:accent5>
      <a:accent6>
        <a:srgbClr val="00B1B2"/>
      </a:accent6>
      <a:hlink>
        <a:srgbClr val="008285"/>
      </a:hlink>
      <a:folHlink>
        <a:srgbClr val="F3787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omestic">
  <a:themeElements>
    <a:clrScheme name="Franco">
      <a:dk1>
        <a:srgbClr val="362A50"/>
      </a:dk1>
      <a:lt1>
        <a:srgbClr val="FFFFFF"/>
      </a:lt1>
      <a:dk2>
        <a:srgbClr val="00B1B2"/>
      </a:dk2>
      <a:lt2>
        <a:srgbClr val="CE2027"/>
      </a:lt2>
      <a:accent1>
        <a:srgbClr val="EFC419"/>
      </a:accent1>
      <a:accent2>
        <a:srgbClr val="F37879"/>
      </a:accent2>
      <a:accent3>
        <a:srgbClr val="459442"/>
      </a:accent3>
      <a:accent4>
        <a:srgbClr val="CE2027"/>
      </a:accent4>
      <a:accent5>
        <a:srgbClr val="362A50"/>
      </a:accent5>
      <a:accent6>
        <a:srgbClr val="00B1B2"/>
      </a:accent6>
      <a:hlink>
        <a:srgbClr val="008285"/>
      </a:hlink>
      <a:folHlink>
        <a:srgbClr val="F3787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3608</TotalTime>
  <Words>82</Words>
  <Application>Microsoft Macintosh PowerPoint</Application>
  <PresentationFormat>Widescreen</PresentationFormat>
  <Paragraphs>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Aptos</vt:lpstr>
      <vt:lpstr>Aptos Narrow</vt:lpstr>
      <vt:lpstr>Aptos SemiBold</vt:lpstr>
      <vt:lpstr>Arial</vt:lpstr>
      <vt:lpstr>Calibri</vt:lpstr>
      <vt:lpstr>International</vt:lpstr>
      <vt:lpstr>Domestic</vt:lpstr>
      <vt:lpstr>Choose Canada,  for a new  future.</vt:lpstr>
      <vt:lpstr>Choisir le Canada,  pour un nouvel avenir.</vt:lpstr>
      <vt:lpstr>Choose Canada.  Settle, work, thrive.</vt:lpstr>
      <vt:lpstr>Choisir le Canada.  S’installer, travailler, s’épanouir.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Choose Canada, for a new future.</vt:lpstr>
      <vt:lpstr>Choisir le Canada, pour un nouvel avenir.</vt:lpstr>
      <vt:lpstr>Choose Canada. Settle, work, thrive.</vt:lpstr>
      <vt:lpstr>Choisir le Canada. S’installer, travailler, s’épanouir.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IRCC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 Immigration presentaion</dc:title>
  <dc:subject/>
  <dc:creator>Immigration, Refugees and Citizenship Canada | Immigration, Réfugiés et Citoyenneté Canada</dc:creator>
  <cp:keywords/>
  <dc:description/>
  <cp:lastModifiedBy>Whissell, Samantha (IRCC/IRCC)</cp:lastModifiedBy>
  <cp:revision>40</cp:revision>
  <dcterms:created xsi:type="dcterms:W3CDTF">2024-12-04T13:06:02Z</dcterms:created>
  <dcterms:modified xsi:type="dcterms:W3CDTF">2024-12-23T21:25:27Z</dcterms:modified>
  <cp:category/>
</cp:coreProperties>
</file>