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62" r:id="rId2"/>
    <p:sldId id="263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8B6A0-158D-4EA7-BCA1-B5044E2EDB1C}" type="datetimeFigureOut">
              <a:rPr lang="en-CA" smtClean="0"/>
              <a:t>2024-07-12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0C885-E86A-4DBE-828C-6F66D8991B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2642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0000" y="1227600"/>
            <a:ext cx="7829550" cy="1490400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4000" y="3229200"/>
            <a:ext cx="7629525" cy="590400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1838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23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3"/>
            <a:ext cx="1971675" cy="5645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6451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3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00" y="1227600"/>
            <a:ext cx="7830000" cy="1490400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4000" y="3229200"/>
            <a:ext cx="7830000" cy="5904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00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184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184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4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505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505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50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61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7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26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8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18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CD21DA-CA21-4A1F-9F1B-B22B352468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90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239F2-6F9F-6631-E34B-B1FB10CC1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000" y="1227600"/>
            <a:ext cx="7829550" cy="1490400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324730-A89C-5F79-60EB-7468DC646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4000" y="3229200"/>
            <a:ext cx="7629525" cy="590400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0140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1AD5-B2A0-68DB-7791-06471A34B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31B19-EEBC-78F2-D518-E841827AA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C5E45B-9C05-B1A6-F1EE-DF2191D14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56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E31AC-73C4-116E-4DDF-1532B7A3A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27264-72DD-E2C4-AA1E-489D05E73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661DB0-6A4C-BED3-033C-CAC401ED4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31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F4CE1-859B-1ED3-8169-D8985D9D3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76EE7-5E6B-017D-E91C-426911867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39146D-2AD1-3B31-99D4-AC8F72C88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37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4E4A5-35C7-CD06-D385-F853C5E33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15A3B-BC6E-7274-2FDF-8BD83279D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B2D329-1AF4-7C12-6311-A03CD1ABE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D21DA-CA21-4A1F-9F1B-B22B352468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12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92</TotalTime>
  <Words>4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IRCC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Njeh, Shiraz (IRCC/IRCC)</dc:creator>
  <cp:lastModifiedBy>Merpaw.Christina</cp:lastModifiedBy>
  <cp:revision>16</cp:revision>
  <dcterms:created xsi:type="dcterms:W3CDTF">2024-05-14T12:34:12Z</dcterms:created>
  <dcterms:modified xsi:type="dcterms:W3CDTF">2024-07-12T14:17:53Z</dcterms:modified>
</cp:coreProperties>
</file>