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61349-2657-4AF0-A4F6-4C715AA84CE7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3380-4133-4933-928C-0377377143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37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838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3"/>
            <a:ext cx="1971675" cy="564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64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1227600"/>
            <a:ext cx="783000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000" y="3229200"/>
            <a:ext cx="7830000" cy="5904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CD21DA-CA21-4A1F-9F1B-B22B35246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9F2-6F9F-6631-E34B-B1FB10CC1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24730-A89C-5F79-60EB-7468DC64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4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1AD5-B2A0-68DB-7791-06471A34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1B19-EEBC-78F2-D518-E841827AA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6868-8C63-6252-67CE-F2507070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31AC-73C4-116E-4DDF-1532B7A3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7264-72DD-E2C4-AA1E-489D05E7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BD4AA-571E-A765-BB80-6DCA74BB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4CE1-859B-1ED3-8169-D8985D9D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EE7-5E6B-017D-E91C-42691186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00903-7C94-776C-A1A8-6DEC5807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E4A5-35C7-CD06-D385-F853C5E3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5A3B-BC6E-7274-2FDF-8BD83279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56DFE-7B03-B50E-A37F-5B3393DB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1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15</cp:revision>
  <dcterms:created xsi:type="dcterms:W3CDTF">2024-05-14T12:34:12Z</dcterms:created>
  <dcterms:modified xsi:type="dcterms:W3CDTF">2024-07-12T14:41:17Z</dcterms:modified>
</cp:coreProperties>
</file>