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7AA07-8088-490F-9CD7-1133157FE9CA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5EF8F-050A-4A3F-BC68-37008AB24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27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838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3"/>
            <a:ext cx="1971675" cy="564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64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1227600"/>
            <a:ext cx="783000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000" y="3229200"/>
            <a:ext cx="7830000" cy="5904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CD21DA-CA21-4A1F-9F1B-B22B35246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9F2-6F9F-6631-E34B-B1FB10CC1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24730-A89C-5F79-60EB-7468DC64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4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1AD5-B2A0-68DB-7791-06471A34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1B19-EEBC-78F2-D518-E841827AA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C958E-2F20-A7B7-0D6E-53AF1AE3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31AC-73C4-116E-4DDF-1532B7A3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7264-72DD-E2C4-AA1E-489D05E7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8DEED-F838-3040-92AD-82E878D0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4CE1-859B-1ED3-8169-D8985D9D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EE7-5E6B-017D-E91C-42691186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1AFBB-7B61-00EB-288F-EF7CB029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E4A5-35C7-CD06-D385-F853C5E3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5A3B-BC6E-7274-2FDF-8BD83279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B07B2-4A8E-C791-FAF1-A1C22B44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1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16</cp:revision>
  <dcterms:created xsi:type="dcterms:W3CDTF">2024-05-14T12:34:12Z</dcterms:created>
  <dcterms:modified xsi:type="dcterms:W3CDTF">2024-07-12T14:18:24Z</dcterms:modified>
</cp:coreProperties>
</file>