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D8359-3FB1-4A64-9C59-E313E46CE67D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04A1D-AAA8-4688-8BED-6F2304FBC7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2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838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3"/>
            <a:ext cx="1971675" cy="564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64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1227600"/>
            <a:ext cx="783000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000" y="3229200"/>
            <a:ext cx="7830000" cy="5904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CD21DA-CA21-4A1F-9F1B-B22B35246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9F2-6F9F-6631-E34B-B1FB10CC1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24730-A89C-5F79-60EB-7468DC64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4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1AD5-B2A0-68DB-7791-06471A34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1B19-EEBC-78F2-D518-E841827AA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547B2-4043-66C9-1AC0-4EE2BD2C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31AC-73C4-116E-4DDF-1532B7A3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7264-72DD-E2C4-AA1E-489D05E7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6420F-DA48-A294-32D3-C51F4A26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4CE1-859B-1ED3-8169-D8985D9D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EE7-5E6B-017D-E91C-42691186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3FD6C-A470-D27D-2869-2994E76F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E4A5-35C7-CD06-D385-F853C5E3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5A3B-BC6E-7274-2FDF-8BD83279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32274-9690-CC95-FFCF-C551EE65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1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14</cp:revision>
  <dcterms:created xsi:type="dcterms:W3CDTF">2024-05-14T12:34:12Z</dcterms:created>
  <dcterms:modified xsi:type="dcterms:W3CDTF">2024-07-12T14:41:10Z</dcterms:modified>
</cp:coreProperties>
</file>