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61" r:id="rId2"/>
    <p:sldId id="259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5A4BE-EDF0-4EC1-B1BC-9F42F680F2DC}" type="datetimeFigureOut">
              <a:rPr lang="en-CA" smtClean="0"/>
              <a:t>2024-07-12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C0508-FBB6-4ACA-8CD5-4E0B3AD63F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09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63177-ACA9-8FCC-7ED0-DBA1721EF4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000" y="1228724"/>
            <a:ext cx="9144000" cy="1490663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759147-3061-B9C4-EF50-18DA25B6D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4000" y="3228978"/>
            <a:ext cx="9144000" cy="588962"/>
          </a:xfrm>
        </p:spPr>
        <p:txBody>
          <a:bodyPr/>
          <a:lstStyle>
            <a:lvl1pPr marL="0" indent="0" algn="l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1842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21F81-625A-5E46-1D60-0DDCDC3A6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20C8FE-4197-7B3C-C720-15FC6E4A95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7AC27-DE5E-19F2-6226-D05920CF8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4E01-10C8-4D3F-B8D9-C1ACCC0C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64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ABCAC8-9678-2285-5AB4-CC4A398DC2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530850"/>
          </a:xfrm>
        </p:spPr>
        <p:txBody>
          <a:bodyPr vert="eaVert">
            <a:normAutofit/>
          </a:bodyPr>
          <a:lstStyle>
            <a:lvl1pPr algn="ctr"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F00B67-4F67-925A-8ADE-A1BFF0CCDF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5308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7B351-942F-306C-65E0-401135615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4E01-10C8-4D3F-B8D9-C1ACCC0C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8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D18C6-FAF6-080A-D6B9-598F88477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75392-FB3A-A072-7419-5A4AC9365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36C88-3BB6-82BD-BAB1-442C5AC2E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4E01-10C8-4D3F-B8D9-C1ACCC0C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51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0BC89-35A6-85C3-FC17-6C9F2AECC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2019299"/>
            <a:ext cx="10515600" cy="1490663"/>
          </a:xfrm>
        </p:spPr>
        <p:txBody>
          <a:bodyPr anchor="b"/>
          <a:lstStyle>
            <a:lvl1pPr algn="l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DA9F0-B25B-948D-47E7-EA914BC2E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4375" y="3602039"/>
            <a:ext cx="10515600" cy="5889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584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DB7DF-816B-72D3-2703-902C1251E9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07034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687B90-EBE9-687A-CDBF-31B267F47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0703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BF376E-6FFF-713F-529F-BC8D97805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F4EE32-AB50-5894-F42B-3D41BEA54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4E01-10C8-4D3F-B8D9-C1ACCC0C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5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2CD9D-E212-2867-C31F-3CF12DC9B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A083D8-E951-01F5-E0AD-0A836BA4F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37B618-5387-A3C1-88D4-3D72CB9FCE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909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C62C19-3562-5853-8AFD-B7E9CE8DCF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1E5F14-5E6D-D19D-6F25-9027FA9B5D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90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8E06BE-5C2E-E872-2F03-E971F3F9C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4E01-10C8-4D3F-B8D9-C1ACCC0C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9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D97FC-D022-04A7-A664-36E077728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AD7C3F-EED4-D70C-2322-2062F065D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4E01-10C8-4D3F-B8D9-C1ACCC0C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1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D838AF-2C43-FCC6-1E36-4E660CD33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4E01-10C8-4D3F-B8D9-C1ACCC0C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6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98FD5-90F0-950C-99F2-70C5CBAFE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CE1D0-0284-7A42-2208-D0D3B73CC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E0900F-72B2-58BF-9101-DCC51FC0A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5E5F0-AFF3-6B29-59A7-4416D5B6B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4E01-10C8-4D3F-B8D9-C1ACCC0C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2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799FE-0434-E5D5-593D-4BB40E0BE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D2AA6F-2784-60AE-1B71-4CDCDA63F4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3510FA-6631-F7F0-0C05-D42F0FFAE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233A71-5446-2A60-6771-7A0E50EFD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4E01-10C8-4D3F-B8D9-C1ACCC0C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1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64A16-6C70-61BB-9CC3-9B78B61A1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0CD8EA-3458-F614-A897-61A7359C1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70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609B5-A7EA-5E53-7D76-423A7730C0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850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EEC4E01-10C8-4D3F-B8D9-C1ACCC0C35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54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B880A-1C10-C8F3-C56A-71D2ED8842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18C4A5-B79C-7E3A-B880-06F0D0C292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3096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AF159-B854-F372-83FD-9ADE9DEC8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38CBE-135F-EB92-928D-A0419D0EC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0825BC-BEB2-A248-0EE9-B616264F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4E01-10C8-4D3F-B8D9-C1ACCC0C35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73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3EA26-7B64-65B4-2F9B-867A5EDDD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263DE-543A-3ED3-EDB7-B20E93398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1169B7-C77B-E7FC-1EAD-BC5DADC16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4E01-10C8-4D3F-B8D9-C1ACCC0C35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44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7C8ED-B569-33FE-D4C9-C9A937422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6588E-A853-0488-4C02-4CB17F366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2BA5D4-B3BA-6650-FEA8-0957A6202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4E01-10C8-4D3F-B8D9-C1ACCC0C35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39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23426-7474-6AA2-42BB-B67109CAA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232E7-BEB8-4F36-C7A5-5ABBA96E8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0BF752-AA4B-F410-1155-B6F83904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4E01-10C8-4D3F-B8D9-C1ACCC0C35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10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IRCC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Njeh, Shiraz (IRCC/IRCC)</dc:creator>
  <cp:lastModifiedBy>Merpaw.Christina</cp:lastModifiedBy>
  <cp:revision>18</cp:revision>
  <dcterms:created xsi:type="dcterms:W3CDTF">2024-05-14T11:55:01Z</dcterms:created>
  <dcterms:modified xsi:type="dcterms:W3CDTF">2024-07-12T14:41:39Z</dcterms:modified>
</cp:coreProperties>
</file>